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78" r:id="rId4"/>
    <p:sldId id="280" r:id="rId5"/>
    <p:sldId id="279" r:id="rId6"/>
    <p:sldId id="281" r:id="rId7"/>
    <p:sldId id="282" r:id="rId8"/>
    <p:sldId id="289" r:id="rId9"/>
    <p:sldId id="305" r:id="rId10"/>
    <p:sldId id="306" r:id="rId11"/>
    <p:sldId id="318" r:id="rId12"/>
    <p:sldId id="307" r:id="rId13"/>
    <p:sldId id="308" r:id="rId14"/>
    <p:sldId id="309" r:id="rId15"/>
    <p:sldId id="313" r:id="rId16"/>
    <p:sldId id="314" r:id="rId17"/>
    <p:sldId id="310" r:id="rId18"/>
    <p:sldId id="290" r:id="rId19"/>
    <p:sldId id="291" r:id="rId20"/>
    <p:sldId id="292" r:id="rId21"/>
    <p:sldId id="311" r:id="rId22"/>
    <p:sldId id="312" r:id="rId23"/>
    <p:sldId id="283" r:id="rId24"/>
    <p:sldId id="316" r:id="rId25"/>
    <p:sldId id="317" r:id="rId26"/>
    <p:sldId id="315" r:id="rId27"/>
    <p:sldId id="27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9.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9.xml.rels><?xml version="1.0" encoding="UTF-8" standalone="yes"?>
<Relationships xmlns="http://schemas.openxmlformats.org/package/2006/relationships"><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721C65-D720-41AF-834C-8B04F174695B}" type="doc">
      <dgm:prSet loTypeId="urn:microsoft.com/office/officeart/2005/8/layout/hierarchy5" loCatId="hierarchy" qsTypeId="urn:microsoft.com/office/officeart/2005/8/quickstyle/3d3" qsCatId="3D" csTypeId="urn:microsoft.com/office/officeart/2005/8/colors/accent5_4" csCatId="accent5" phldr="1"/>
      <dgm:spPr/>
      <dgm:t>
        <a:bodyPr/>
        <a:lstStyle/>
        <a:p>
          <a:endParaRPr lang="en-IN"/>
        </a:p>
      </dgm:t>
    </dgm:pt>
    <dgm:pt modelId="{6D649AC3-440B-4EF0-A32B-ABBA764AD367}">
      <dgm:prSet phldrT="[Text]" custT="1"/>
      <dgm:spPr/>
      <dgm:t>
        <a:bodyPr/>
        <a:lstStyle/>
        <a:p>
          <a:r>
            <a:rPr lang="en-IN" sz="1800" b="1" dirty="0" smtClean="0">
              <a:latin typeface="Yu Gothic Medium"/>
            </a:rPr>
            <a:t>TYPES OF COMPANIES</a:t>
          </a:r>
          <a:endParaRPr lang="en-IN" sz="1800" b="1" dirty="0">
            <a:latin typeface="Yu Gothic Medium"/>
          </a:endParaRPr>
        </a:p>
      </dgm:t>
    </dgm:pt>
    <dgm:pt modelId="{902A2D49-B74D-4775-B131-225DF952B17A}" type="parTrans" cxnId="{57EF9228-770F-4CAF-A9E6-C93F6CE0CD88}">
      <dgm:prSet/>
      <dgm:spPr/>
      <dgm:t>
        <a:bodyPr/>
        <a:lstStyle/>
        <a:p>
          <a:endParaRPr lang="en-IN"/>
        </a:p>
      </dgm:t>
    </dgm:pt>
    <dgm:pt modelId="{6392903D-A909-473B-9F89-198ED67B65FF}" type="sibTrans" cxnId="{57EF9228-770F-4CAF-A9E6-C93F6CE0CD88}">
      <dgm:prSet/>
      <dgm:spPr/>
      <dgm:t>
        <a:bodyPr/>
        <a:lstStyle/>
        <a:p>
          <a:endParaRPr lang="en-IN"/>
        </a:p>
      </dgm:t>
    </dgm:pt>
    <dgm:pt modelId="{3E16BC69-551A-4E70-AA6C-7B2E4E0BA32D}">
      <dgm:prSet phldrT="[Text]" custT="1"/>
      <dgm:spPr/>
      <dgm:t>
        <a:bodyPr/>
        <a:lstStyle/>
        <a:p>
          <a:r>
            <a:rPr lang="en-IN" sz="1800" b="1" dirty="0" smtClean="0">
              <a:latin typeface="Yu Gothic Medium"/>
            </a:rPr>
            <a:t>By Liability</a:t>
          </a:r>
          <a:endParaRPr lang="en-IN" sz="1800" b="1" dirty="0">
            <a:latin typeface="Yu Gothic Medium"/>
          </a:endParaRPr>
        </a:p>
      </dgm:t>
    </dgm:pt>
    <dgm:pt modelId="{80B9D706-A627-47F9-9A30-5030760EBDC1}" type="parTrans" cxnId="{46983FE8-B279-47A4-83AB-397ACCFAC6AE}">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08515F31-760C-4069-B8C8-E8C6AD8AD2AF}" type="sibTrans" cxnId="{46983FE8-B279-47A4-83AB-397ACCFAC6AE}">
      <dgm:prSet/>
      <dgm:spPr/>
      <dgm:t>
        <a:bodyPr/>
        <a:lstStyle/>
        <a:p>
          <a:endParaRPr lang="en-IN"/>
        </a:p>
      </dgm:t>
    </dgm:pt>
    <dgm:pt modelId="{2A60718B-7E24-486D-9DCF-BE49651F3952}">
      <dgm:prSet phldrT="[Text]" custT="1"/>
      <dgm:spPr/>
      <dgm:t>
        <a:bodyPr/>
        <a:lstStyle/>
        <a:p>
          <a:r>
            <a:rPr lang="en-IN" sz="1800" b="1" dirty="0" smtClean="0">
              <a:latin typeface="Yu Gothic Medium"/>
            </a:rPr>
            <a:t>Private Limited</a:t>
          </a:r>
          <a:endParaRPr lang="en-IN" sz="1800" b="1" dirty="0">
            <a:latin typeface="Yu Gothic Medium"/>
          </a:endParaRPr>
        </a:p>
      </dgm:t>
    </dgm:pt>
    <dgm:pt modelId="{50CE2168-0132-47F0-9197-C7CABBA97207}" type="parTrans" cxnId="{CD9E0519-A9B9-4534-AB39-C18E9B6C2687}">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E4BE0E43-3B59-4988-91B1-F871A4F5CC52}" type="sibTrans" cxnId="{CD9E0519-A9B9-4534-AB39-C18E9B6C2687}">
      <dgm:prSet/>
      <dgm:spPr/>
      <dgm:t>
        <a:bodyPr/>
        <a:lstStyle/>
        <a:p>
          <a:endParaRPr lang="en-IN"/>
        </a:p>
      </dgm:t>
    </dgm:pt>
    <dgm:pt modelId="{B3C9D645-7851-4B71-B58F-729CE493D38D}">
      <dgm:prSet phldrT="[Text]" custT="1"/>
      <dgm:spPr/>
      <dgm:t>
        <a:bodyPr/>
        <a:lstStyle/>
        <a:p>
          <a:r>
            <a:rPr lang="en-IN" sz="1800" b="1" dirty="0" smtClean="0">
              <a:latin typeface="Yu Gothic Medium"/>
            </a:rPr>
            <a:t>Public Limited</a:t>
          </a:r>
          <a:endParaRPr lang="en-IN" sz="1800" b="1" dirty="0">
            <a:latin typeface="Yu Gothic Medium"/>
          </a:endParaRPr>
        </a:p>
      </dgm:t>
    </dgm:pt>
    <dgm:pt modelId="{CA118E20-EE38-413D-956F-E4179E7CF1A9}" type="parTrans" cxnId="{63549187-A544-46EB-92EE-BA943B39B2BD}">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AE6A5805-6388-4D1C-AB9A-934973CEB712}" type="sibTrans" cxnId="{63549187-A544-46EB-92EE-BA943B39B2BD}">
      <dgm:prSet/>
      <dgm:spPr/>
      <dgm:t>
        <a:bodyPr/>
        <a:lstStyle/>
        <a:p>
          <a:endParaRPr lang="en-IN"/>
        </a:p>
      </dgm:t>
    </dgm:pt>
    <dgm:pt modelId="{0B9E0981-FE23-42FA-B31D-09626BEA7E63}">
      <dgm:prSet phldrT="[Text]" custT="1"/>
      <dgm:spPr/>
      <dgm:t>
        <a:bodyPr/>
        <a:lstStyle/>
        <a:p>
          <a:r>
            <a:rPr lang="en-IN" sz="1800" b="1" dirty="0" smtClean="0">
              <a:latin typeface="Yu Gothic Medium"/>
            </a:rPr>
            <a:t>By Listing</a:t>
          </a:r>
          <a:endParaRPr lang="en-IN" sz="1800" b="1" dirty="0">
            <a:latin typeface="Yu Gothic Medium"/>
          </a:endParaRPr>
        </a:p>
      </dgm:t>
    </dgm:pt>
    <dgm:pt modelId="{D5CADA28-4CB3-443D-ADFA-AF38DF929B58}" type="parTrans" cxnId="{5A752258-F04D-4C36-B486-FB416B620CC7}">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94EAD190-F025-4832-96C5-F2B1941F128A}" type="sibTrans" cxnId="{5A752258-F04D-4C36-B486-FB416B620CC7}">
      <dgm:prSet/>
      <dgm:spPr/>
      <dgm:t>
        <a:bodyPr/>
        <a:lstStyle/>
        <a:p>
          <a:endParaRPr lang="en-IN"/>
        </a:p>
      </dgm:t>
    </dgm:pt>
    <dgm:pt modelId="{67AF647C-F20E-493D-856F-4B22360D3C15}">
      <dgm:prSet phldrT="[Text]" custT="1"/>
      <dgm:spPr/>
      <dgm:t>
        <a:bodyPr/>
        <a:lstStyle/>
        <a:p>
          <a:r>
            <a:rPr lang="en-IN" sz="1800" b="1" dirty="0" smtClean="0">
              <a:latin typeface="Yu Gothic Medium"/>
            </a:rPr>
            <a:t>Unlisted</a:t>
          </a:r>
          <a:endParaRPr lang="en-IN" sz="1800" b="1" dirty="0">
            <a:latin typeface="Yu Gothic Medium"/>
          </a:endParaRPr>
        </a:p>
      </dgm:t>
    </dgm:pt>
    <dgm:pt modelId="{1F414009-0241-491A-910A-A3B8DFC4127E}" type="parTrans" cxnId="{98E3BDE7-6925-4F4F-AEAD-CAD53CB84015}">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C277BE16-6931-428E-A821-9A8EAD5708D0}" type="sibTrans" cxnId="{98E3BDE7-6925-4F4F-AEAD-CAD53CB84015}">
      <dgm:prSet/>
      <dgm:spPr/>
      <dgm:t>
        <a:bodyPr/>
        <a:lstStyle/>
        <a:p>
          <a:endParaRPr lang="en-IN"/>
        </a:p>
      </dgm:t>
    </dgm:pt>
    <dgm:pt modelId="{A976EDF2-45A8-4CE3-A1DD-E1848D13FDAE}">
      <dgm:prSet phldrT="[Text]" custT="1"/>
      <dgm:spPr/>
      <dgm:t>
        <a:bodyPr/>
        <a:lstStyle/>
        <a:p>
          <a:r>
            <a:rPr lang="en-IN" sz="1800" b="1" dirty="0" smtClean="0">
              <a:latin typeface="Yu Gothic Medium"/>
            </a:rPr>
            <a:t>By Constitution</a:t>
          </a:r>
          <a:endParaRPr lang="en-IN" sz="1800" b="1" dirty="0">
            <a:latin typeface="Yu Gothic Medium"/>
          </a:endParaRPr>
        </a:p>
      </dgm:t>
    </dgm:pt>
    <dgm:pt modelId="{41948D39-73A9-4A96-9776-3D1879F11AD1}" type="parTrans" cxnId="{4B0F11A1-2313-4FF0-B2D8-FAA1D18B4A7A}">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882EC775-6D1F-4CE7-A11A-67536958E4CA}" type="sibTrans" cxnId="{4B0F11A1-2313-4FF0-B2D8-FAA1D18B4A7A}">
      <dgm:prSet/>
      <dgm:spPr/>
      <dgm:t>
        <a:bodyPr/>
        <a:lstStyle/>
        <a:p>
          <a:endParaRPr lang="en-IN"/>
        </a:p>
      </dgm:t>
    </dgm:pt>
    <dgm:pt modelId="{56A4264B-6923-4769-B4D1-531C0002A8A4}">
      <dgm:prSet phldrT="[Text]" custT="1"/>
      <dgm:spPr/>
      <dgm:t>
        <a:bodyPr/>
        <a:lstStyle/>
        <a:p>
          <a:r>
            <a:rPr lang="en-IN" sz="1800" b="1" dirty="0" smtClean="0">
              <a:latin typeface="Yu Gothic Medium"/>
            </a:rPr>
            <a:t>Listed</a:t>
          </a:r>
          <a:endParaRPr lang="en-IN" sz="1800" b="1" dirty="0">
            <a:latin typeface="Yu Gothic Medium"/>
          </a:endParaRPr>
        </a:p>
      </dgm:t>
    </dgm:pt>
    <dgm:pt modelId="{A3AC118B-C546-4AB1-A1AB-C8478E751181}" type="parTrans" cxnId="{2F5A8D73-6498-42A1-8386-748479490C2D}">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40AA8227-0A14-40A6-B6C9-D6D25753D158}" type="sibTrans" cxnId="{2F5A8D73-6498-42A1-8386-748479490C2D}">
      <dgm:prSet/>
      <dgm:spPr/>
      <dgm:t>
        <a:bodyPr/>
        <a:lstStyle/>
        <a:p>
          <a:endParaRPr lang="en-IN"/>
        </a:p>
      </dgm:t>
    </dgm:pt>
    <dgm:pt modelId="{22013C8B-A692-492D-9402-208145406977}">
      <dgm:prSet phldrT="[Text]" custT="1"/>
      <dgm:spPr/>
      <dgm:t>
        <a:bodyPr/>
        <a:lstStyle/>
        <a:p>
          <a:r>
            <a:rPr lang="en-IN" sz="1800" b="1" dirty="0" smtClean="0">
              <a:latin typeface="Yu Gothic Medium"/>
            </a:rPr>
            <a:t>Section 8</a:t>
          </a:r>
          <a:endParaRPr lang="en-IN" sz="1800" b="1" dirty="0">
            <a:latin typeface="Yu Gothic Medium"/>
          </a:endParaRPr>
        </a:p>
      </dgm:t>
    </dgm:pt>
    <dgm:pt modelId="{EB724EC9-3485-46A0-85B2-3A7E19443502}" type="parTrans" cxnId="{04E613C3-E44C-4C6B-A34E-44DD32840A84}">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BDD6926D-275E-4070-8047-4610E00578BD}" type="sibTrans" cxnId="{04E613C3-E44C-4C6B-A34E-44DD32840A84}">
      <dgm:prSet/>
      <dgm:spPr/>
      <dgm:t>
        <a:bodyPr/>
        <a:lstStyle/>
        <a:p>
          <a:endParaRPr lang="en-IN"/>
        </a:p>
      </dgm:t>
    </dgm:pt>
    <dgm:pt modelId="{E2F8520F-58F4-45C6-96CC-B835467728B0}">
      <dgm:prSet phldrT="[Text]" custT="1"/>
      <dgm:spPr/>
      <dgm:t>
        <a:bodyPr/>
        <a:lstStyle/>
        <a:p>
          <a:r>
            <a:rPr lang="en-IN" sz="1800" b="1" dirty="0" smtClean="0">
              <a:latin typeface="Yu Gothic Medium"/>
            </a:rPr>
            <a:t>One Person Company</a:t>
          </a:r>
          <a:endParaRPr lang="en-IN" sz="1800" b="1" dirty="0">
            <a:latin typeface="Yu Gothic Medium"/>
          </a:endParaRPr>
        </a:p>
      </dgm:t>
    </dgm:pt>
    <dgm:pt modelId="{E2CE0C2A-9BDF-4300-A859-19DFB66F6149}" type="parTrans" cxnId="{33943F5B-CFCD-43F1-993F-2D2301E25158}">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2F782049-EAE0-4F45-A213-7FC643032814}" type="sibTrans" cxnId="{33943F5B-CFCD-43F1-993F-2D2301E25158}">
      <dgm:prSet/>
      <dgm:spPr/>
      <dgm:t>
        <a:bodyPr/>
        <a:lstStyle/>
        <a:p>
          <a:endParaRPr lang="en-IN"/>
        </a:p>
      </dgm:t>
    </dgm:pt>
    <dgm:pt modelId="{F3BFBA86-FFAC-455A-B361-058DD4405F3A}">
      <dgm:prSet phldrT="[Text]" custT="1"/>
      <dgm:spPr/>
      <dgm:t>
        <a:bodyPr/>
        <a:lstStyle/>
        <a:p>
          <a:r>
            <a:rPr lang="en-IN" sz="1800" b="1" dirty="0" smtClean="0">
              <a:latin typeface="Yu Gothic Medium"/>
            </a:rPr>
            <a:t>Limited Liability</a:t>
          </a:r>
          <a:endParaRPr lang="en-IN" sz="1800" b="1" dirty="0">
            <a:latin typeface="Yu Gothic Medium"/>
          </a:endParaRPr>
        </a:p>
      </dgm:t>
    </dgm:pt>
    <dgm:pt modelId="{6DDABA23-2FD5-46B7-B72C-01A154947B84}" type="parTrans" cxnId="{0F97375F-028B-43C6-8615-AC6205358ED1}">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77C45B05-0674-4BF7-B8A7-EBD21B6CFE18}" type="sibTrans" cxnId="{0F97375F-028B-43C6-8615-AC6205358ED1}">
      <dgm:prSet/>
      <dgm:spPr/>
      <dgm:t>
        <a:bodyPr/>
        <a:lstStyle/>
        <a:p>
          <a:endParaRPr lang="en-IN"/>
        </a:p>
      </dgm:t>
    </dgm:pt>
    <dgm:pt modelId="{BDE52116-9506-4B5E-A93E-A62071F11CC6}">
      <dgm:prSet phldrT="[Text]" custT="1"/>
      <dgm:spPr/>
      <dgm:t>
        <a:bodyPr/>
        <a:lstStyle/>
        <a:p>
          <a:r>
            <a:rPr lang="en-IN" sz="1800" b="1" dirty="0" smtClean="0">
              <a:latin typeface="Yu Gothic Medium"/>
            </a:rPr>
            <a:t>Unlimited Liability</a:t>
          </a:r>
          <a:endParaRPr lang="en-IN" sz="1800" b="1" dirty="0">
            <a:latin typeface="Yu Gothic Medium"/>
          </a:endParaRPr>
        </a:p>
      </dgm:t>
    </dgm:pt>
    <dgm:pt modelId="{E3C682B5-8681-4475-AC4D-709AAA1D6D13}" type="parTrans" cxnId="{A579C66B-8515-425B-B01D-E7C8BD557EAB}">
      <dgm:prSet>
        <dgm:style>
          <a:lnRef idx="3">
            <a:schemeClr val="dk1"/>
          </a:lnRef>
          <a:fillRef idx="0">
            <a:schemeClr val="dk1"/>
          </a:fillRef>
          <a:effectRef idx="2">
            <a:schemeClr val="dk1"/>
          </a:effectRef>
          <a:fontRef idx="minor">
            <a:schemeClr val="tx1"/>
          </a:fontRef>
        </dgm:style>
      </dgm:prSet>
      <dgm:spPr/>
      <dgm:t>
        <a:bodyPr/>
        <a:lstStyle/>
        <a:p>
          <a:endParaRPr lang="en-IN"/>
        </a:p>
      </dgm:t>
    </dgm:pt>
    <dgm:pt modelId="{6548D4A3-B0A6-4C6C-94D4-EE97EDA2162B}" type="sibTrans" cxnId="{A579C66B-8515-425B-B01D-E7C8BD557EAB}">
      <dgm:prSet/>
      <dgm:spPr/>
      <dgm:t>
        <a:bodyPr/>
        <a:lstStyle/>
        <a:p>
          <a:endParaRPr lang="en-IN"/>
        </a:p>
      </dgm:t>
    </dgm:pt>
    <dgm:pt modelId="{CDD6AE65-8EE3-482D-ABB6-38BFEA0011BF}" type="pres">
      <dgm:prSet presAssocID="{46721C65-D720-41AF-834C-8B04F174695B}" presName="mainComposite" presStyleCnt="0">
        <dgm:presLayoutVars>
          <dgm:chPref val="1"/>
          <dgm:dir/>
          <dgm:animOne val="branch"/>
          <dgm:animLvl val="lvl"/>
          <dgm:resizeHandles val="exact"/>
        </dgm:presLayoutVars>
      </dgm:prSet>
      <dgm:spPr/>
      <dgm:t>
        <a:bodyPr/>
        <a:lstStyle/>
        <a:p>
          <a:endParaRPr lang="en-IN"/>
        </a:p>
      </dgm:t>
    </dgm:pt>
    <dgm:pt modelId="{289B3226-06DE-4AEF-BDA6-10C2D462E8B6}" type="pres">
      <dgm:prSet presAssocID="{46721C65-D720-41AF-834C-8B04F174695B}" presName="hierFlow" presStyleCnt="0"/>
      <dgm:spPr/>
      <dgm:t>
        <a:bodyPr/>
        <a:lstStyle/>
        <a:p>
          <a:endParaRPr lang="en-IN"/>
        </a:p>
      </dgm:t>
    </dgm:pt>
    <dgm:pt modelId="{60424A70-A6FA-453E-8BDC-A81920CB4C09}" type="pres">
      <dgm:prSet presAssocID="{46721C65-D720-41AF-834C-8B04F174695B}" presName="hierChild1" presStyleCnt="0">
        <dgm:presLayoutVars>
          <dgm:chPref val="1"/>
          <dgm:animOne val="branch"/>
          <dgm:animLvl val="lvl"/>
        </dgm:presLayoutVars>
      </dgm:prSet>
      <dgm:spPr/>
      <dgm:t>
        <a:bodyPr/>
        <a:lstStyle/>
        <a:p>
          <a:endParaRPr lang="en-IN"/>
        </a:p>
      </dgm:t>
    </dgm:pt>
    <dgm:pt modelId="{A4E2C108-42AC-46E5-A03D-EA50358FCAEE}" type="pres">
      <dgm:prSet presAssocID="{6D649AC3-440B-4EF0-A32B-ABBA764AD367}" presName="Name17" presStyleCnt="0"/>
      <dgm:spPr/>
      <dgm:t>
        <a:bodyPr/>
        <a:lstStyle/>
        <a:p>
          <a:endParaRPr lang="en-IN"/>
        </a:p>
      </dgm:t>
    </dgm:pt>
    <dgm:pt modelId="{94D43D67-99F4-416D-ABE3-A7C0DA2A45F9}" type="pres">
      <dgm:prSet presAssocID="{6D649AC3-440B-4EF0-A32B-ABBA764AD367}" presName="level1Shape" presStyleLbl="node0" presStyleIdx="0" presStyleCnt="1" custScaleX="137490" custScaleY="152070">
        <dgm:presLayoutVars>
          <dgm:chPref val="3"/>
        </dgm:presLayoutVars>
      </dgm:prSet>
      <dgm:spPr/>
      <dgm:t>
        <a:bodyPr/>
        <a:lstStyle/>
        <a:p>
          <a:endParaRPr lang="en-IN"/>
        </a:p>
      </dgm:t>
    </dgm:pt>
    <dgm:pt modelId="{F08AFA81-DF9F-439D-9CF4-1F4E243F12C5}" type="pres">
      <dgm:prSet presAssocID="{6D649AC3-440B-4EF0-A32B-ABBA764AD367}" presName="hierChild2" presStyleCnt="0"/>
      <dgm:spPr/>
      <dgm:t>
        <a:bodyPr/>
        <a:lstStyle/>
        <a:p>
          <a:endParaRPr lang="en-IN"/>
        </a:p>
      </dgm:t>
    </dgm:pt>
    <dgm:pt modelId="{4A0105D6-1C94-48E8-9324-5171153BF03F}" type="pres">
      <dgm:prSet presAssocID="{80B9D706-A627-47F9-9A30-5030760EBDC1}" presName="Name25" presStyleLbl="parChTrans1D2" presStyleIdx="0" presStyleCnt="3"/>
      <dgm:spPr/>
      <dgm:t>
        <a:bodyPr/>
        <a:lstStyle/>
        <a:p>
          <a:endParaRPr lang="en-IN"/>
        </a:p>
      </dgm:t>
    </dgm:pt>
    <dgm:pt modelId="{9FA82CE2-A8C1-41D7-A785-88FA84EBB19E}" type="pres">
      <dgm:prSet presAssocID="{80B9D706-A627-47F9-9A30-5030760EBDC1}" presName="connTx" presStyleLbl="parChTrans1D2" presStyleIdx="0" presStyleCnt="3"/>
      <dgm:spPr/>
      <dgm:t>
        <a:bodyPr/>
        <a:lstStyle/>
        <a:p>
          <a:endParaRPr lang="en-IN"/>
        </a:p>
      </dgm:t>
    </dgm:pt>
    <dgm:pt modelId="{3EEB879B-013D-41FB-907A-58CCBDB9540D}" type="pres">
      <dgm:prSet presAssocID="{3E16BC69-551A-4E70-AA6C-7B2E4E0BA32D}" presName="Name30" presStyleCnt="0"/>
      <dgm:spPr/>
      <dgm:t>
        <a:bodyPr/>
        <a:lstStyle/>
        <a:p>
          <a:endParaRPr lang="en-IN"/>
        </a:p>
      </dgm:t>
    </dgm:pt>
    <dgm:pt modelId="{E19876C2-1624-4CDE-A33F-84C5A07651EB}" type="pres">
      <dgm:prSet presAssocID="{3E16BC69-551A-4E70-AA6C-7B2E4E0BA32D}" presName="level2Shape" presStyleLbl="node2" presStyleIdx="0" presStyleCnt="3"/>
      <dgm:spPr/>
      <dgm:t>
        <a:bodyPr/>
        <a:lstStyle/>
        <a:p>
          <a:endParaRPr lang="en-IN"/>
        </a:p>
      </dgm:t>
    </dgm:pt>
    <dgm:pt modelId="{90EC8777-3D81-4A15-8C9C-5CE978F55571}" type="pres">
      <dgm:prSet presAssocID="{3E16BC69-551A-4E70-AA6C-7B2E4E0BA32D}" presName="hierChild3" presStyleCnt="0"/>
      <dgm:spPr/>
      <dgm:t>
        <a:bodyPr/>
        <a:lstStyle/>
        <a:p>
          <a:endParaRPr lang="en-IN"/>
        </a:p>
      </dgm:t>
    </dgm:pt>
    <dgm:pt modelId="{4DC4C735-E672-4C5C-915F-605CCA1438C8}" type="pres">
      <dgm:prSet presAssocID="{6DDABA23-2FD5-46B7-B72C-01A154947B84}" presName="Name25" presStyleLbl="parChTrans1D3" presStyleIdx="0" presStyleCnt="8"/>
      <dgm:spPr/>
      <dgm:t>
        <a:bodyPr/>
        <a:lstStyle/>
        <a:p>
          <a:endParaRPr lang="en-IN"/>
        </a:p>
      </dgm:t>
    </dgm:pt>
    <dgm:pt modelId="{A9E3E2EB-C936-4839-B1EF-8D6C9AF1E97E}" type="pres">
      <dgm:prSet presAssocID="{6DDABA23-2FD5-46B7-B72C-01A154947B84}" presName="connTx" presStyleLbl="parChTrans1D3" presStyleIdx="0" presStyleCnt="8"/>
      <dgm:spPr/>
      <dgm:t>
        <a:bodyPr/>
        <a:lstStyle/>
        <a:p>
          <a:endParaRPr lang="en-IN"/>
        </a:p>
      </dgm:t>
    </dgm:pt>
    <dgm:pt modelId="{26C03102-8F6F-41A3-9663-83BF1A3E15F6}" type="pres">
      <dgm:prSet presAssocID="{F3BFBA86-FFAC-455A-B361-058DD4405F3A}" presName="Name30" presStyleCnt="0"/>
      <dgm:spPr/>
      <dgm:t>
        <a:bodyPr/>
        <a:lstStyle/>
        <a:p>
          <a:endParaRPr lang="en-IN"/>
        </a:p>
      </dgm:t>
    </dgm:pt>
    <dgm:pt modelId="{56EAC47E-D9B5-4D34-AFE4-C21DB2EB00E9}" type="pres">
      <dgm:prSet presAssocID="{F3BFBA86-FFAC-455A-B361-058DD4405F3A}" presName="level2Shape" presStyleLbl="node3" presStyleIdx="0" presStyleCnt="8" custScaleX="185716"/>
      <dgm:spPr/>
      <dgm:t>
        <a:bodyPr/>
        <a:lstStyle/>
        <a:p>
          <a:endParaRPr lang="en-IN"/>
        </a:p>
      </dgm:t>
    </dgm:pt>
    <dgm:pt modelId="{A472E223-2203-4AA2-B75A-438FA3E13A2C}" type="pres">
      <dgm:prSet presAssocID="{F3BFBA86-FFAC-455A-B361-058DD4405F3A}" presName="hierChild3" presStyleCnt="0"/>
      <dgm:spPr/>
      <dgm:t>
        <a:bodyPr/>
        <a:lstStyle/>
        <a:p>
          <a:endParaRPr lang="en-IN"/>
        </a:p>
      </dgm:t>
    </dgm:pt>
    <dgm:pt modelId="{206DEE4D-D577-49D4-AE8D-24F6FDBF6257}" type="pres">
      <dgm:prSet presAssocID="{E3C682B5-8681-4475-AC4D-709AAA1D6D13}" presName="Name25" presStyleLbl="parChTrans1D3" presStyleIdx="1" presStyleCnt="8"/>
      <dgm:spPr/>
      <dgm:t>
        <a:bodyPr/>
        <a:lstStyle/>
        <a:p>
          <a:endParaRPr lang="en-IN"/>
        </a:p>
      </dgm:t>
    </dgm:pt>
    <dgm:pt modelId="{C65CF774-3DA1-4F28-AC8B-FBB24060D1E0}" type="pres">
      <dgm:prSet presAssocID="{E3C682B5-8681-4475-AC4D-709AAA1D6D13}" presName="connTx" presStyleLbl="parChTrans1D3" presStyleIdx="1" presStyleCnt="8"/>
      <dgm:spPr/>
      <dgm:t>
        <a:bodyPr/>
        <a:lstStyle/>
        <a:p>
          <a:endParaRPr lang="en-IN"/>
        </a:p>
      </dgm:t>
    </dgm:pt>
    <dgm:pt modelId="{31D4CE17-F7F9-41DE-A0C7-D77771DF5729}" type="pres">
      <dgm:prSet presAssocID="{BDE52116-9506-4B5E-A93E-A62071F11CC6}" presName="Name30" presStyleCnt="0"/>
      <dgm:spPr/>
      <dgm:t>
        <a:bodyPr/>
        <a:lstStyle/>
        <a:p>
          <a:endParaRPr lang="en-IN"/>
        </a:p>
      </dgm:t>
    </dgm:pt>
    <dgm:pt modelId="{5FD1604D-F0B9-4014-A4EC-F36310177550}" type="pres">
      <dgm:prSet presAssocID="{BDE52116-9506-4B5E-A93E-A62071F11CC6}" presName="level2Shape" presStyleLbl="node3" presStyleIdx="1" presStyleCnt="8" custScaleX="185716"/>
      <dgm:spPr/>
      <dgm:t>
        <a:bodyPr/>
        <a:lstStyle/>
        <a:p>
          <a:endParaRPr lang="en-IN"/>
        </a:p>
      </dgm:t>
    </dgm:pt>
    <dgm:pt modelId="{23A433B9-99D1-48DC-BD4E-43C4D50C1E3C}" type="pres">
      <dgm:prSet presAssocID="{BDE52116-9506-4B5E-A93E-A62071F11CC6}" presName="hierChild3" presStyleCnt="0"/>
      <dgm:spPr/>
      <dgm:t>
        <a:bodyPr/>
        <a:lstStyle/>
        <a:p>
          <a:endParaRPr lang="en-IN"/>
        </a:p>
      </dgm:t>
    </dgm:pt>
    <dgm:pt modelId="{F652FB7C-3397-4BD9-A73C-33C5618A02F3}" type="pres">
      <dgm:prSet presAssocID="{41948D39-73A9-4A96-9776-3D1879F11AD1}" presName="Name25" presStyleLbl="parChTrans1D2" presStyleIdx="1" presStyleCnt="3"/>
      <dgm:spPr/>
      <dgm:t>
        <a:bodyPr/>
        <a:lstStyle/>
        <a:p>
          <a:endParaRPr lang="en-IN"/>
        </a:p>
      </dgm:t>
    </dgm:pt>
    <dgm:pt modelId="{3614745C-8590-4608-A424-209BE3CFD417}" type="pres">
      <dgm:prSet presAssocID="{41948D39-73A9-4A96-9776-3D1879F11AD1}" presName="connTx" presStyleLbl="parChTrans1D2" presStyleIdx="1" presStyleCnt="3"/>
      <dgm:spPr/>
      <dgm:t>
        <a:bodyPr/>
        <a:lstStyle/>
        <a:p>
          <a:endParaRPr lang="en-IN"/>
        </a:p>
      </dgm:t>
    </dgm:pt>
    <dgm:pt modelId="{6E7331E2-0BAF-46AC-9C5E-A7137203C0CA}" type="pres">
      <dgm:prSet presAssocID="{A976EDF2-45A8-4CE3-A1DD-E1848D13FDAE}" presName="Name30" presStyleCnt="0"/>
      <dgm:spPr/>
      <dgm:t>
        <a:bodyPr/>
        <a:lstStyle/>
        <a:p>
          <a:endParaRPr lang="en-IN"/>
        </a:p>
      </dgm:t>
    </dgm:pt>
    <dgm:pt modelId="{D6B4AEBE-6FE2-4EE0-8747-BA3BACB94F50}" type="pres">
      <dgm:prSet presAssocID="{A976EDF2-45A8-4CE3-A1DD-E1848D13FDAE}" presName="level2Shape" presStyleLbl="node2" presStyleIdx="1" presStyleCnt="3"/>
      <dgm:spPr/>
      <dgm:t>
        <a:bodyPr/>
        <a:lstStyle/>
        <a:p>
          <a:endParaRPr lang="en-IN"/>
        </a:p>
      </dgm:t>
    </dgm:pt>
    <dgm:pt modelId="{0BAADE78-72AC-436B-93A1-E19665D4A71B}" type="pres">
      <dgm:prSet presAssocID="{A976EDF2-45A8-4CE3-A1DD-E1848D13FDAE}" presName="hierChild3" presStyleCnt="0"/>
      <dgm:spPr/>
      <dgm:t>
        <a:bodyPr/>
        <a:lstStyle/>
        <a:p>
          <a:endParaRPr lang="en-IN"/>
        </a:p>
      </dgm:t>
    </dgm:pt>
    <dgm:pt modelId="{92239A74-60C8-4052-9A22-8BE3627F30AE}" type="pres">
      <dgm:prSet presAssocID="{50CE2168-0132-47F0-9197-C7CABBA97207}" presName="Name25" presStyleLbl="parChTrans1D3" presStyleIdx="2" presStyleCnt="8"/>
      <dgm:spPr/>
      <dgm:t>
        <a:bodyPr/>
        <a:lstStyle/>
        <a:p>
          <a:endParaRPr lang="en-IN"/>
        </a:p>
      </dgm:t>
    </dgm:pt>
    <dgm:pt modelId="{F8156638-580A-4A6A-AD18-D44DE7E5D0D6}" type="pres">
      <dgm:prSet presAssocID="{50CE2168-0132-47F0-9197-C7CABBA97207}" presName="connTx" presStyleLbl="parChTrans1D3" presStyleIdx="2" presStyleCnt="8"/>
      <dgm:spPr/>
      <dgm:t>
        <a:bodyPr/>
        <a:lstStyle/>
        <a:p>
          <a:endParaRPr lang="en-IN"/>
        </a:p>
      </dgm:t>
    </dgm:pt>
    <dgm:pt modelId="{CF48C3F5-C6A6-4F96-8574-D14218360CF7}" type="pres">
      <dgm:prSet presAssocID="{2A60718B-7E24-486D-9DCF-BE49651F3952}" presName="Name30" presStyleCnt="0"/>
      <dgm:spPr/>
      <dgm:t>
        <a:bodyPr/>
        <a:lstStyle/>
        <a:p>
          <a:endParaRPr lang="en-IN"/>
        </a:p>
      </dgm:t>
    </dgm:pt>
    <dgm:pt modelId="{7DD4DF6E-A47F-440D-9AFF-A7F2B53C6842}" type="pres">
      <dgm:prSet presAssocID="{2A60718B-7E24-486D-9DCF-BE49651F3952}" presName="level2Shape" presStyleLbl="node3" presStyleIdx="2" presStyleCnt="8" custScaleX="185716"/>
      <dgm:spPr/>
      <dgm:t>
        <a:bodyPr/>
        <a:lstStyle/>
        <a:p>
          <a:endParaRPr lang="en-IN"/>
        </a:p>
      </dgm:t>
    </dgm:pt>
    <dgm:pt modelId="{73266D5C-37C4-4752-AE9B-DC4BEB43E4E6}" type="pres">
      <dgm:prSet presAssocID="{2A60718B-7E24-486D-9DCF-BE49651F3952}" presName="hierChild3" presStyleCnt="0"/>
      <dgm:spPr/>
      <dgm:t>
        <a:bodyPr/>
        <a:lstStyle/>
        <a:p>
          <a:endParaRPr lang="en-IN"/>
        </a:p>
      </dgm:t>
    </dgm:pt>
    <dgm:pt modelId="{AA28FD4C-B07A-4C82-9967-CA6B02B37384}" type="pres">
      <dgm:prSet presAssocID="{CA118E20-EE38-413D-956F-E4179E7CF1A9}" presName="Name25" presStyleLbl="parChTrans1D3" presStyleIdx="3" presStyleCnt="8"/>
      <dgm:spPr/>
      <dgm:t>
        <a:bodyPr/>
        <a:lstStyle/>
        <a:p>
          <a:endParaRPr lang="en-IN"/>
        </a:p>
      </dgm:t>
    </dgm:pt>
    <dgm:pt modelId="{87C7D43C-733C-4DAD-B291-5DA8BA081108}" type="pres">
      <dgm:prSet presAssocID="{CA118E20-EE38-413D-956F-E4179E7CF1A9}" presName="connTx" presStyleLbl="parChTrans1D3" presStyleIdx="3" presStyleCnt="8"/>
      <dgm:spPr/>
      <dgm:t>
        <a:bodyPr/>
        <a:lstStyle/>
        <a:p>
          <a:endParaRPr lang="en-IN"/>
        </a:p>
      </dgm:t>
    </dgm:pt>
    <dgm:pt modelId="{9BA73DF5-5738-442E-8949-6B117A57B850}" type="pres">
      <dgm:prSet presAssocID="{B3C9D645-7851-4B71-B58F-729CE493D38D}" presName="Name30" presStyleCnt="0"/>
      <dgm:spPr/>
      <dgm:t>
        <a:bodyPr/>
        <a:lstStyle/>
        <a:p>
          <a:endParaRPr lang="en-IN"/>
        </a:p>
      </dgm:t>
    </dgm:pt>
    <dgm:pt modelId="{121C8346-A2A3-4E26-BC28-70EEEBD73CFB}" type="pres">
      <dgm:prSet presAssocID="{B3C9D645-7851-4B71-B58F-729CE493D38D}" presName="level2Shape" presStyleLbl="node3" presStyleIdx="3" presStyleCnt="8" custScaleX="185892"/>
      <dgm:spPr/>
      <dgm:t>
        <a:bodyPr/>
        <a:lstStyle/>
        <a:p>
          <a:endParaRPr lang="en-IN"/>
        </a:p>
      </dgm:t>
    </dgm:pt>
    <dgm:pt modelId="{D252F4D1-9128-4B44-A61B-2A014B9E24DD}" type="pres">
      <dgm:prSet presAssocID="{B3C9D645-7851-4B71-B58F-729CE493D38D}" presName="hierChild3" presStyleCnt="0"/>
      <dgm:spPr/>
      <dgm:t>
        <a:bodyPr/>
        <a:lstStyle/>
        <a:p>
          <a:endParaRPr lang="en-IN"/>
        </a:p>
      </dgm:t>
    </dgm:pt>
    <dgm:pt modelId="{EA37F603-4853-4327-A866-F8AD4CB71DC7}" type="pres">
      <dgm:prSet presAssocID="{EB724EC9-3485-46A0-85B2-3A7E19443502}" presName="Name25" presStyleLbl="parChTrans1D3" presStyleIdx="4" presStyleCnt="8"/>
      <dgm:spPr/>
      <dgm:t>
        <a:bodyPr/>
        <a:lstStyle/>
        <a:p>
          <a:endParaRPr lang="en-IN"/>
        </a:p>
      </dgm:t>
    </dgm:pt>
    <dgm:pt modelId="{3DEB9FFC-34C6-4125-A0A8-4EFB359D0A72}" type="pres">
      <dgm:prSet presAssocID="{EB724EC9-3485-46A0-85B2-3A7E19443502}" presName="connTx" presStyleLbl="parChTrans1D3" presStyleIdx="4" presStyleCnt="8"/>
      <dgm:spPr/>
      <dgm:t>
        <a:bodyPr/>
        <a:lstStyle/>
        <a:p>
          <a:endParaRPr lang="en-IN"/>
        </a:p>
      </dgm:t>
    </dgm:pt>
    <dgm:pt modelId="{F4062E50-8257-47AF-A6D1-692248670FC5}" type="pres">
      <dgm:prSet presAssocID="{22013C8B-A692-492D-9402-208145406977}" presName="Name30" presStyleCnt="0"/>
      <dgm:spPr/>
      <dgm:t>
        <a:bodyPr/>
        <a:lstStyle/>
        <a:p>
          <a:endParaRPr lang="en-IN"/>
        </a:p>
      </dgm:t>
    </dgm:pt>
    <dgm:pt modelId="{8CA65536-0057-4932-8C5A-898BDB90BCAE}" type="pres">
      <dgm:prSet presAssocID="{22013C8B-A692-492D-9402-208145406977}" presName="level2Shape" presStyleLbl="node3" presStyleIdx="4" presStyleCnt="8" custScaleX="186067"/>
      <dgm:spPr/>
      <dgm:t>
        <a:bodyPr/>
        <a:lstStyle/>
        <a:p>
          <a:endParaRPr lang="en-IN"/>
        </a:p>
      </dgm:t>
    </dgm:pt>
    <dgm:pt modelId="{8547414A-8D59-4590-BA71-AA0D6F605697}" type="pres">
      <dgm:prSet presAssocID="{22013C8B-A692-492D-9402-208145406977}" presName="hierChild3" presStyleCnt="0"/>
      <dgm:spPr/>
      <dgm:t>
        <a:bodyPr/>
        <a:lstStyle/>
        <a:p>
          <a:endParaRPr lang="en-IN"/>
        </a:p>
      </dgm:t>
    </dgm:pt>
    <dgm:pt modelId="{785F4ADD-60B6-4886-B2C2-A772BB554369}" type="pres">
      <dgm:prSet presAssocID="{E2CE0C2A-9BDF-4300-A859-19DFB66F6149}" presName="Name25" presStyleLbl="parChTrans1D3" presStyleIdx="5" presStyleCnt="8"/>
      <dgm:spPr/>
      <dgm:t>
        <a:bodyPr/>
        <a:lstStyle/>
        <a:p>
          <a:endParaRPr lang="en-IN"/>
        </a:p>
      </dgm:t>
    </dgm:pt>
    <dgm:pt modelId="{C1C5A210-A985-428E-8FF5-EC1A9A5BABCA}" type="pres">
      <dgm:prSet presAssocID="{E2CE0C2A-9BDF-4300-A859-19DFB66F6149}" presName="connTx" presStyleLbl="parChTrans1D3" presStyleIdx="5" presStyleCnt="8"/>
      <dgm:spPr/>
      <dgm:t>
        <a:bodyPr/>
        <a:lstStyle/>
        <a:p>
          <a:endParaRPr lang="en-IN"/>
        </a:p>
      </dgm:t>
    </dgm:pt>
    <dgm:pt modelId="{31DEFF34-2C97-4B0E-A47C-B5424F5D0E83}" type="pres">
      <dgm:prSet presAssocID="{E2F8520F-58F4-45C6-96CC-B835467728B0}" presName="Name30" presStyleCnt="0"/>
      <dgm:spPr/>
      <dgm:t>
        <a:bodyPr/>
        <a:lstStyle/>
        <a:p>
          <a:endParaRPr lang="en-IN"/>
        </a:p>
      </dgm:t>
    </dgm:pt>
    <dgm:pt modelId="{AC7B5E15-D85E-4E65-92CE-2A89171E6CBB}" type="pres">
      <dgm:prSet presAssocID="{E2F8520F-58F4-45C6-96CC-B835467728B0}" presName="level2Shape" presStyleLbl="node3" presStyleIdx="5" presStyleCnt="8" custScaleX="186243"/>
      <dgm:spPr/>
      <dgm:t>
        <a:bodyPr/>
        <a:lstStyle/>
        <a:p>
          <a:endParaRPr lang="en-IN"/>
        </a:p>
      </dgm:t>
    </dgm:pt>
    <dgm:pt modelId="{4592EB63-2A27-4F64-983C-BA4A0AD92907}" type="pres">
      <dgm:prSet presAssocID="{E2F8520F-58F4-45C6-96CC-B835467728B0}" presName="hierChild3" presStyleCnt="0"/>
      <dgm:spPr/>
      <dgm:t>
        <a:bodyPr/>
        <a:lstStyle/>
        <a:p>
          <a:endParaRPr lang="en-IN"/>
        </a:p>
      </dgm:t>
    </dgm:pt>
    <dgm:pt modelId="{D6823C51-8E82-44F1-B2F5-3EF64E1CDD14}" type="pres">
      <dgm:prSet presAssocID="{D5CADA28-4CB3-443D-ADFA-AF38DF929B58}" presName="Name25" presStyleLbl="parChTrans1D2" presStyleIdx="2" presStyleCnt="3"/>
      <dgm:spPr/>
      <dgm:t>
        <a:bodyPr/>
        <a:lstStyle/>
        <a:p>
          <a:endParaRPr lang="en-IN"/>
        </a:p>
      </dgm:t>
    </dgm:pt>
    <dgm:pt modelId="{998F6679-CD9B-4396-A7E7-1C4F1ED31F75}" type="pres">
      <dgm:prSet presAssocID="{D5CADA28-4CB3-443D-ADFA-AF38DF929B58}" presName="connTx" presStyleLbl="parChTrans1D2" presStyleIdx="2" presStyleCnt="3"/>
      <dgm:spPr/>
      <dgm:t>
        <a:bodyPr/>
        <a:lstStyle/>
        <a:p>
          <a:endParaRPr lang="en-IN"/>
        </a:p>
      </dgm:t>
    </dgm:pt>
    <dgm:pt modelId="{C3C21D4C-DAC1-4B37-99FD-50BFD2F426B5}" type="pres">
      <dgm:prSet presAssocID="{0B9E0981-FE23-42FA-B31D-09626BEA7E63}" presName="Name30" presStyleCnt="0"/>
      <dgm:spPr/>
      <dgm:t>
        <a:bodyPr/>
        <a:lstStyle/>
        <a:p>
          <a:endParaRPr lang="en-IN"/>
        </a:p>
      </dgm:t>
    </dgm:pt>
    <dgm:pt modelId="{610FA566-5BE3-4D80-9F44-53DDB7145E55}" type="pres">
      <dgm:prSet presAssocID="{0B9E0981-FE23-42FA-B31D-09626BEA7E63}" presName="level2Shape" presStyleLbl="node2" presStyleIdx="2" presStyleCnt="3"/>
      <dgm:spPr/>
      <dgm:t>
        <a:bodyPr/>
        <a:lstStyle/>
        <a:p>
          <a:endParaRPr lang="en-IN"/>
        </a:p>
      </dgm:t>
    </dgm:pt>
    <dgm:pt modelId="{5349B372-B738-49FF-A65E-3ADA310C3211}" type="pres">
      <dgm:prSet presAssocID="{0B9E0981-FE23-42FA-B31D-09626BEA7E63}" presName="hierChild3" presStyleCnt="0"/>
      <dgm:spPr/>
      <dgm:t>
        <a:bodyPr/>
        <a:lstStyle/>
        <a:p>
          <a:endParaRPr lang="en-IN"/>
        </a:p>
      </dgm:t>
    </dgm:pt>
    <dgm:pt modelId="{431E4B9B-E669-4D74-8844-20DC75C4BAF4}" type="pres">
      <dgm:prSet presAssocID="{1F414009-0241-491A-910A-A3B8DFC4127E}" presName="Name25" presStyleLbl="parChTrans1D3" presStyleIdx="6" presStyleCnt="8"/>
      <dgm:spPr/>
      <dgm:t>
        <a:bodyPr/>
        <a:lstStyle/>
        <a:p>
          <a:endParaRPr lang="en-IN"/>
        </a:p>
      </dgm:t>
    </dgm:pt>
    <dgm:pt modelId="{D12106A6-EE77-4341-8821-20EB93CDA9CE}" type="pres">
      <dgm:prSet presAssocID="{1F414009-0241-491A-910A-A3B8DFC4127E}" presName="connTx" presStyleLbl="parChTrans1D3" presStyleIdx="6" presStyleCnt="8"/>
      <dgm:spPr/>
      <dgm:t>
        <a:bodyPr/>
        <a:lstStyle/>
        <a:p>
          <a:endParaRPr lang="en-IN"/>
        </a:p>
      </dgm:t>
    </dgm:pt>
    <dgm:pt modelId="{CA429AD9-51AF-4E55-AFA9-BFE4B05C0023}" type="pres">
      <dgm:prSet presAssocID="{67AF647C-F20E-493D-856F-4B22360D3C15}" presName="Name30" presStyleCnt="0"/>
      <dgm:spPr/>
      <dgm:t>
        <a:bodyPr/>
        <a:lstStyle/>
        <a:p>
          <a:endParaRPr lang="en-IN"/>
        </a:p>
      </dgm:t>
    </dgm:pt>
    <dgm:pt modelId="{294A1F73-7C20-43E9-886A-925E283DAFC1}" type="pres">
      <dgm:prSet presAssocID="{67AF647C-F20E-493D-856F-4B22360D3C15}" presName="level2Shape" presStyleLbl="node3" presStyleIdx="6" presStyleCnt="8" custScaleX="186242"/>
      <dgm:spPr/>
      <dgm:t>
        <a:bodyPr/>
        <a:lstStyle/>
        <a:p>
          <a:endParaRPr lang="en-IN"/>
        </a:p>
      </dgm:t>
    </dgm:pt>
    <dgm:pt modelId="{41BC9260-C6FE-4D8D-9C16-6831E2AD4408}" type="pres">
      <dgm:prSet presAssocID="{67AF647C-F20E-493D-856F-4B22360D3C15}" presName="hierChild3" presStyleCnt="0"/>
      <dgm:spPr/>
      <dgm:t>
        <a:bodyPr/>
        <a:lstStyle/>
        <a:p>
          <a:endParaRPr lang="en-IN"/>
        </a:p>
      </dgm:t>
    </dgm:pt>
    <dgm:pt modelId="{F81AE78B-9B6C-458A-85B2-D4A2E0350C9C}" type="pres">
      <dgm:prSet presAssocID="{A3AC118B-C546-4AB1-A1AB-C8478E751181}" presName="Name25" presStyleLbl="parChTrans1D3" presStyleIdx="7" presStyleCnt="8"/>
      <dgm:spPr/>
      <dgm:t>
        <a:bodyPr/>
        <a:lstStyle/>
        <a:p>
          <a:endParaRPr lang="en-IN"/>
        </a:p>
      </dgm:t>
    </dgm:pt>
    <dgm:pt modelId="{CAB6087D-95E2-4858-83D8-01543A6504F8}" type="pres">
      <dgm:prSet presAssocID="{A3AC118B-C546-4AB1-A1AB-C8478E751181}" presName="connTx" presStyleLbl="parChTrans1D3" presStyleIdx="7" presStyleCnt="8"/>
      <dgm:spPr/>
      <dgm:t>
        <a:bodyPr/>
        <a:lstStyle/>
        <a:p>
          <a:endParaRPr lang="en-IN"/>
        </a:p>
      </dgm:t>
    </dgm:pt>
    <dgm:pt modelId="{87014377-C97F-426B-B775-77C623F2374B}" type="pres">
      <dgm:prSet presAssocID="{56A4264B-6923-4769-B4D1-531C0002A8A4}" presName="Name30" presStyleCnt="0"/>
      <dgm:spPr/>
      <dgm:t>
        <a:bodyPr/>
        <a:lstStyle/>
        <a:p>
          <a:endParaRPr lang="en-IN"/>
        </a:p>
      </dgm:t>
    </dgm:pt>
    <dgm:pt modelId="{385FC482-C845-41D8-B041-D804E9799DE2}" type="pres">
      <dgm:prSet presAssocID="{56A4264B-6923-4769-B4D1-531C0002A8A4}" presName="level2Shape" presStyleLbl="node3" presStyleIdx="7" presStyleCnt="8" custScaleX="185891"/>
      <dgm:spPr/>
      <dgm:t>
        <a:bodyPr/>
        <a:lstStyle/>
        <a:p>
          <a:endParaRPr lang="en-IN"/>
        </a:p>
      </dgm:t>
    </dgm:pt>
    <dgm:pt modelId="{F18F6A6D-80C6-4C2F-AB5E-C89DD64E57E6}" type="pres">
      <dgm:prSet presAssocID="{56A4264B-6923-4769-B4D1-531C0002A8A4}" presName="hierChild3" presStyleCnt="0"/>
      <dgm:spPr/>
      <dgm:t>
        <a:bodyPr/>
        <a:lstStyle/>
        <a:p>
          <a:endParaRPr lang="en-IN"/>
        </a:p>
      </dgm:t>
    </dgm:pt>
    <dgm:pt modelId="{6D2F983F-8375-48B2-ACD4-239D66BF47DB}" type="pres">
      <dgm:prSet presAssocID="{46721C65-D720-41AF-834C-8B04F174695B}" presName="bgShapesFlow" presStyleCnt="0"/>
      <dgm:spPr/>
      <dgm:t>
        <a:bodyPr/>
        <a:lstStyle/>
        <a:p>
          <a:endParaRPr lang="en-IN"/>
        </a:p>
      </dgm:t>
    </dgm:pt>
  </dgm:ptLst>
  <dgm:cxnLst>
    <dgm:cxn modelId="{1CD59B4A-FE74-4728-8224-EEF7A53EFC25}" type="presOf" srcId="{EB724EC9-3485-46A0-85B2-3A7E19443502}" destId="{3DEB9FFC-34C6-4125-A0A8-4EFB359D0A72}" srcOrd="1" destOrd="0" presId="urn:microsoft.com/office/officeart/2005/8/layout/hierarchy5"/>
    <dgm:cxn modelId="{316DD49B-0F4A-436B-9E29-BC2BD3984180}" type="presOf" srcId="{CA118E20-EE38-413D-956F-E4179E7CF1A9}" destId="{87C7D43C-733C-4DAD-B291-5DA8BA081108}" srcOrd="1" destOrd="0" presId="urn:microsoft.com/office/officeart/2005/8/layout/hierarchy5"/>
    <dgm:cxn modelId="{90F71CA2-5E7B-4935-8483-FADC5F8C6D5C}" type="presOf" srcId="{E2CE0C2A-9BDF-4300-A859-19DFB66F6149}" destId="{C1C5A210-A985-428E-8FF5-EC1A9A5BABCA}" srcOrd="1" destOrd="0" presId="urn:microsoft.com/office/officeart/2005/8/layout/hierarchy5"/>
    <dgm:cxn modelId="{B1F8A3C7-F296-4124-B27F-D6A2C78AD0DF}" type="presOf" srcId="{6DDABA23-2FD5-46B7-B72C-01A154947B84}" destId="{A9E3E2EB-C936-4839-B1EF-8D6C9AF1E97E}" srcOrd="1" destOrd="0" presId="urn:microsoft.com/office/officeart/2005/8/layout/hierarchy5"/>
    <dgm:cxn modelId="{04E613C3-E44C-4C6B-A34E-44DD32840A84}" srcId="{A976EDF2-45A8-4CE3-A1DD-E1848D13FDAE}" destId="{22013C8B-A692-492D-9402-208145406977}" srcOrd="2" destOrd="0" parTransId="{EB724EC9-3485-46A0-85B2-3A7E19443502}" sibTransId="{BDD6926D-275E-4070-8047-4610E00578BD}"/>
    <dgm:cxn modelId="{BE4F13FA-24A5-41D9-B282-D570879C0AAD}" type="presOf" srcId="{22013C8B-A692-492D-9402-208145406977}" destId="{8CA65536-0057-4932-8C5A-898BDB90BCAE}" srcOrd="0" destOrd="0" presId="urn:microsoft.com/office/officeart/2005/8/layout/hierarchy5"/>
    <dgm:cxn modelId="{6129D4C3-3C10-468A-AD43-DEEF9F421A5B}" type="presOf" srcId="{CA118E20-EE38-413D-956F-E4179E7CF1A9}" destId="{AA28FD4C-B07A-4C82-9967-CA6B02B37384}" srcOrd="0" destOrd="0" presId="urn:microsoft.com/office/officeart/2005/8/layout/hierarchy5"/>
    <dgm:cxn modelId="{78392EE9-7C79-45A1-A0D5-EB50F6036942}" type="presOf" srcId="{D5CADA28-4CB3-443D-ADFA-AF38DF929B58}" destId="{D6823C51-8E82-44F1-B2F5-3EF64E1CDD14}" srcOrd="0" destOrd="0" presId="urn:microsoft.com/office/officeart/2005/8/layout/hierarchy5"/>
    <dgm:cxn modelId="{5859DA9E-A092-44F9-9C82-2221B08CA703}" type="presOf" srcId="{6D649AC3-440B-4EF0-A32B-ABBA764AD367}" destId="{94D43D67-99F4-416D-ABE3-A7C0DA2A45F9}" srcOrd="0" destOrd="0" presId="urn:microsoft.com/office/officeart/2005/8/layout/hierarchy5"/>
    <dgm:cxn modelId="{67D822E5-7D66-4558-834C-BE732AEA9F16}" type="presOf" srcId="{3E16BC69-551A-4E70-AA6C-7B2E4E0BA32D}" destId="{E19876C2-1624-4CDE-A33F-84C5A07651EB}" srcOrd="0" destOrd="0" presId="urn:microsoft.com/office/officeart/2005/8/layout/hierarchy5"/>
    <dgm:cxn modelId="{5BF4AE4C-2444-473A-A6A5-A1B9EB58846F}" type="presOf" srcId="{2A60718B-7E24-486D-9DCF-BE49651F3952}" destId="{7DD4DF6E-A47F-440D-9AFF-A7F2B53C6842}" srcOrd="0" destOrd="0" presId="urn:microsoft.com/office/officeart/2005/8/layout/hierarchy5"/>
    <dgm:cxn modelId="{FEC21C98-EDF7-4818-9E9B-4FD6D6300E24}" type="presOf" srcId="{41948D39-73A9-4A96-9776-3D1879F11AD1}" destId="{F652FB7C-3397-4BD9-A73C-33C5618A02F3}" srcOrd="0" destOrd="0" presId="urn:microsoft.com/office/officeart/2005/8/layout/hierarchy5"/>
    <dgm:cxn modelId="{33943F5B-CFCD-43F1-993F-2D2301E25158}" srcId="{A976EDF2-45A8-4CE3-A1DD-E1848D13FDAE}" destId="{E2F8520F-58F4-45C6-96CC-B835467728B0}" srcOrd="3" destOrd="0" parTransId="{E2CE0C2A-9BDF-4300-A859-19DFB66F6149}" sibTransId="{2F782049-EAE0-4F45-A213-7FC643032814}"/>
    <dgm:cxn modelId="{F6EDCDE4-A308-4103-A1B4-F3B1C919675B}" type="presOf" srcId="{67AF647C-F20E-493D-856F-4B22360D3C15}" destId="{294A1F73-7C20-43E9-886A-925E283DAFC1}" srcOrd="0" destOrd="0" presId="urn:microsoft.com/office/officeart/2005/8/layout/hierarchy5"/>
    <dgm:cxn modelId="{439E7E44-8548-4F81-AEF7-3C52A07D1FC8}" type="presOf" srcId="{E3C682B5-8681-4475-AC4D-709AAA1D6D13}" destId="{206DEE4D-D577-49D4-AE8D-24F6FDBF6257}" srcOrd="0" destOrd="0" presId="urn:microsoft.com/office/officeart/2005/8/layout/hierarchy5"/>
    <dgm:cxn modelId="{98E3BDE7-6925-4F4F-AEAD-CAD53CB84015}" srcId="{0B9E0981-FE23-42FA-B31D-09626BEA7E63}" destId="{67AF647C-F20E-493D-856F-4B22360D3C15}" srcOrd="0" destOrd="0" parTransId="{1F414009-0241-491A-910A-A3B8DFC4127E}" sibTransId="{C277BE16-6931-428E-A821-9A8EAD5708D0}"/>
    <dgm:cxn modelId="{2F5A8D73-6498-42A1-8386-748479490C2D}" srcId="{0B9E0981-FE23-42FA-B31D-09626BEA7E63}" destId="{56A4264B-6923-4769-B4D1-531C0002A8A4}" srcOrd="1" destOrd="0" parTransId="{A3AC118B-C546-4AB1-A1AB-C8478E751181}" sibTransId="{40AA8227-0A14-40A6-B6C9-D6D25753D158}"/>
    <dgm:cxn modelId="{11CD22D1-32DF-4EE4-8EE6-5E8456353748}" type="presOf" srcId="{56A4264B-6923-4769-B4D1-531C0002A8A4}" destId="{385FC482-C845-41D8-B041-D804E9799DE2}" srcOrd="0" destOrd="0" presId="urn:microsoft.com/office/officeart/2005/8/layout/hierarchy5"/>
    <dgm:cxn modelId="{4B0F11A1-2313-4FF0-B2D8-FAA1D18B4A7A}" srcId="{6D649AC3-440B-4EF0-A32B-ABBA764AD367}" destId="{A976EDF2-45A8-4CE3-A1DD-E1848D13FDAE}" srcOrd="1" destOrd="0" parTransId="{41948D39-73A9-4A96-9776-3D1879F11AD1}" sibTransId="{882EC775-6D1F-4CE7-A11A-67536958E4CA}"/>
    <dgm:cxn modelId="{1CB9CCB3-0601-4A21-9ABE-53BE8637C5F6}" type="presOf" srcId="{E2F8520F-58F4-45C6-96CC-B835467728B0}" destId="{AC7B5E15-D85E-4E65-92CE-2A89171E6CBB}" srcOrd="0" destOrd="0" presId="urn:microsoft.com/office/officeart/2005/8/layout/hierarchy5"/>
    <dgm:cxn modelId="{206B5799-F3F0-43DE-BF13-0C9B03207C16}" type="presOf" srcId="{1F414009-0241-491A-910A-A3B8DFC4127E}" destId="{D12106A6-EE77-4341-8821-20EB93CDA9CE}" srcOrd="1" destOrd="0" presId="urn:microsoft.com/office/officeart/2005/8/layout/hierarchy5"/>
    <dgm:cxn modelId="{A579C66B-8515-425B-B01D-E7C8BD557EAB}" srcId="{3E16BC69-551A-4E70-AA6C-7B2E4E0BA32D}" destId="{BDE52116-9506-4B5E-A93E-A62071F11CC6}" srcOrd="1" destOrd="0" parTransId="{E3C682B5-8681-4475-AC4D-709AAA1D6D13}" sibTransId="{6548D4A3-B0A6-4C6C-94D4-EE97EDA2162B}"/>
    <dgm:cxn modelId="{958CB8DB-FC8F-4E55-BF5A-C6DC8ADC4B6C}" type="presOf" srcId="{F3BFBA86-FFAC-455A-B361-058DD4405F3A}" destId="{56EAC47E-D9B5-4D34-AFE4-C21DB2EB00E9}" srcOrd="0" destOrd="0" presId="urn:microsoft.com/office/officeart/2005/8/layout/hierarchy5"/>
    <dgm:cxn modelId="{6E192254-76F2-4DFC-89AC-5B720EB217E1}" type="presOf" srcId="{B3C9D645-7851-4B71-B58F-729CE493D38D}" destId="{121C8346-A2A3-4E26-BC28-70EEEBD73CFB}" srcOrd="0" destOrd="0" presId="urn:microsoft.com/office/officeart/2005/8/layout/hierarchy5"/>
    <dgm:cxn modelId="{63549187-A544-46EB-92EE-BA943B39B2BD}" srcId="{A976EDF2-45A8-4CE3-A1DD-E1848D13FDAE}" destId="{B3C9D645-7851-4B71-B58F-729CE493D38D}" srcOrd="1" destOrd="0" parTransId="{CA118E20-EE38-413D-956F-E4179E7CF1A9}" sibTransId="{AE6A5805-6388-4D1C-AB9A-934973CEB712}"/>
    <dgm:cxn modelId="{80CF50B1-3641-464C-84E3-57F10D4D3F1F}" type="presOf" srcId="{50CE2168-0132-47F0-9197-C7CABBA97207}" destId="{92239A74-60C8-4052-9A22-8BE3627F30AE}" srcOrd="0" destOrd="0" presId="urn:microsoft.com/office/officeart/2005/8/layout/hierarchy5"/>
    <dgm:cxn modelId="{F1AF0B43-AE4D-45A3-BD3A-CFEC180D9E64}" type="presOf" srcId="{E2CE0C2A-9BDF-4300-A859-19DFB66F6149}" destId="{785F4ADD-60B6-4886-B2C2-A772BB554369}" srcOrd="0" destOrd="0" presId="urn:microsoft.com/office/officeart/2005/8/layout/hierarchy5"/>
    <dgm:cxn modelId="{4DDE385D-2D85-4E82-840F-1BC55D023763}" type="presOf" srcId="{D5CADA28-4CB3-443D-ADFA-AF38DF929B58}" destId="{998F6679-CD9B-4396-A7E7-1C4F1ED31F75}" srcOrd="1" destOrd="0" presId="urn:microsoft.com/office/officeart/2005/8/layout/hierarchy5"/>
    <dgm:cxn modelId="{C5F56642-4523-40B1-BABF-922765A3892C}" type="presOf" srcId="{50CE2168-0132-47F0-9197-C7CABBA97207}" destId="{F8156638-580A-4A6A-AD18-D44DE7E5D0D6}" srcOrd="1" destOrd="0" presId="urn:microsoft.com/office/officeart/2005/8/layout/hierarchy5"/>
    <dgm:cxn modelId="{8BF164EA-A391-4E10-A5CE-16882B5E41DD}" type="presOf" srcId="{A976EDF2-45A8-4CE3-A1DD-E1848D13FDAE}" destId="{D6B4AEBE-6FE2-4EE0-8747-BA3BACB94F50}" srcOrd="0" destOrd="0" presId="urn:microsoft.com/office/officeart/2005/8/layout/hierarchy5"/>
    <dgm:cxn modelId="{D4A8A44B-9C8C-40AE-90AF-00FD9E36AAF9}" type="presOf" srcId="{E3C682B5-8681-4475-AC4D-709AAA1D6D13}" destId="{C65CF774-3DA1-4F28-AC8B-FBB24060D1E0}" srcOrd="1" destOrd="0" presId="urn:microsoft.com/office/officeart/2005/8/layout/hierarchy5"/>
    <dgm:cxn modelId="{FD1AB13A-3487-4923-9340-91A14CA99491}" type="presOf" srcId="{1F414009-0241-491A-910A-A3B8DFC4127E}" destId="{431E4B9B-E669-4D74-8844-20DC75C4BAF4}" srcOrd="0" destOrd="0" presId="urn:microsoft.com/office/officeart/2005/8/layout/hierarchy5"/>
    <dgm:cxn modelId="{4DEBEA73-427A-4F2E-A0CD-C7FE6EDD54D1}" type="presOf" srcId="{0B9E0981-FE23-42FA-B31D-09626BEA7E63}" destId="{610FA566-5BE3-4D80-9F44-53DDB7145E55}" srcOrd="0" destOrd="0" presId="urn:microsoft.com/office/officeart/2005/8/layout/hierarchy5"/>
    <dgm:cxn modelId="{44A6685E-D3B2-412F-8FD6-7E35E518ECEB}" type="presOf" srcId="{6DDABA23-2FD5-46B7-B72C-01A154947B84}" destId="{4DC4C735-E672-4C5C-915F-605CCA1438C8}" srcOrd="0" destOrd="0" presId="urn:microsoft.com/office/officeart/2005/8/layout/hierarchy5"/>
    <dgm:cxn modelId="{46983FE8-B279-47A4-83AB-397ACCFAC6AE}" srcId="{6D649AC3-440B-4EF0-A32B-ABBA764AD367}" destId="{3E16BC69-551A-4E70-AA6C-7B2E4E0BA32D}" srcOrd="0" destOrd="0" parTransId="{80B9D706-A627-47F9-9A30-5030760EBDC1}" sibTransId="{08515F31-760C-4069-B8C8-E8C6AD8AD2AF}"/>
    <dgm:cxn modelId="{F71A68EA-DFD5-44D1-993E-9B5885C88BF9}" type="presOf" srcId="{41948D39-73A9-4A96-9776-3D1879F11AD1}" destId="{3614745C-8590-4608-A424-209BE3CFD417}" srcOrd="1" destOrd="0" presId="urn:microsoft.com/office/officeart/2005/8/layout/hierarchy5"/>
    <dgm:cxn modelId="{0F97375F-028B-43C6-8615-AC6205358ED1}" srcId="{3E16BC69-551A-4E70-AA6C-7B2E4E0BA32D}" destId="{F3BFBA86-FFAC-455A-B361-058DD4405F3A}" srcOrd="0" destOrd="0" parTransId="{6DDABA23-2FD5-46B7-B72C-01A154947B84}" sibTransId="{77C45B05-0674-4BF7-B8A7-EBD21B6CFE18}"/>
    <dgm:cxn modelId="{CDB690A9-4788-42C8-A888-8365801E45E7}" type="presOf" srcId="{BDE52116-9506-4B5E-A93E-A62071F11CC6}" destId="{5FD1604D-F0B9-4014-A4EC-F36310177550}" srcOrd="0" destOrd="0" presId="urn:microsoft.com/office/officeart/2005/8/layout/hierarchy5"/>
    <dgm:cxn modelId="{F8EDFF3D-E2E8-42E5-94DE-B63C01A3D46F}" type="presOf" srcId="{A3AC118B-C546-4AB1-A1AB-C8478E751181}" destId="{F81AE78B-9B6C-458A-85B2-D4A2E0350C9C}" srcOrd="0" destOrd="0" presId="urn:microsoft.com/office/officeart/2005/8/layout/hierarchy5"/>
    <dgm:cxn modelId="{BA37578C-98EF-4AD9-82BA-EA9E1B6AA879}" type="presOf" srcId="{A3AC118B-C546-4AB1-A1AB-C8478E751181}" destId="{CAB6087D-95E2-4858-83D8-01543A6504F8}" srcOrd="1" destOrd="0" presId="urn:microsoft.com/office/officeart/2005/8/layout/hierarchy5"/>
    <dgm:cxn modelId="{CD9E0519-A9B9-4534-AB39-C18E9B6C2687}" srcId="{A976EDF2-45A8-4CE3-A1DD-E1848D13FDAE}" destId="{2A60718B-7E24-486D-9DCF-BE49651F3952}" srcOrd="0" destOrd="0" parTransId="{50CE2168-0132-47F0-9197-C7CABBA97207}" sibTransId="{E4BE0E43-3B59-4988-91B1-F871A4F5CC52}"/>
    <dgm:cxn modelId="{2F61E3D3-E318-4290-B057-BBF46D0C4797}" type="presOf" srcId="{46721C65-D720-41AF-834C-8B04F174695B}" destId="{CDD6AE65-8EE3-482D-ABB6-38BFEA0011BF}" srcOrd="0" destOrd="0" presId="urn:microsoft.com/office/officeart/2005/8/layout/hierarchy5"/>
    <dgm:cxn modelId="{9F8AA198-A20F-449E-BFE6-EA9CBE5A2D70}" type="presOf" srcId="{EB724EC9-3485-46A0-85B2-3A7E19443502}" destId="{EA37F603-4853-4327-A866-F8AD4CB71DC7}" srcOrd="0" destOrd="0" presId="urn:microsoft.com/office/officeart/2005/8/layout/hierarchy5"/>
    <dgm:cxn modelId="{FD5AA3E7-F849-4147-803F-B11DED3CF9EF}" type="presOf" srcId="{80B9D706-A627-47F9-9A30-5030760EBDC1}" destId="{4A0105D6-1C94-48E8-9324-5171153BF03F}" srcOrd="0" destOrd="0" presId="urn:microsoft.com/office/officeart/2005/8/layout/hierarchy5"/>
    <dgm:cxn modelId="{5A752258-F04D-4C36-B486-FB416B620CC7}" srcId="{6D649AC3-440B-4EF0-A32B-ABBA764AD367}" destId="{0B9E0981-FE23-42FA-B31D-09626BEA7E63}" srcOrd="2" destOrd="0" parTransId="{D5CADA28-4CB3-443D-ADFA-AF38DF929B58}" sibTransId="{94EAD190-F025-4832-96C5-F2B1941F128A}"/>
    <dgm:cxn modelId="{57EF9228-770F-4CAF-A9E6-C93F6CE0CD88}" srcId="{46721C65-D720-41AF-834C-8B04F174695B}" destId="{6D649AC3-440B-4EF0-A32B-ABBA764AD367}" srcOrd="0" destOrd="0" parTransId="{902A2D49-B74D-4775-B131-225DF952B17A}" sibTransId="{6392903D-A909-473B-9F89-198ED67B65FF}"/>
    <dgm:cxn modelId="{031F7470-62CF-49C7-B247-CAFECB253D96}" type="presOf" srcId="{80B9D706-A627-47F9-9A30-5030760EBDC1}" destId="{9FA82CE2-A8C1-41D7-A785-88FA84EBB19E}" srcOrd="1" destOrd="0" presId="urn:microsoft.com/office/officeart/2005/8/layout/hierarchy5"/>
    <dgm:cxn modelId="{F5B8E4D4-4DC2-4F12-9872-0FFF5F90B1FC}" type="presParOf" srcId="{CDD6AE65-8EE3-482D-ABB6-38BFEA0011BF}" destId="{289B3226-06DE-4AEF-BDA6-10C2D462E8B6}" srcOrd="0" destOrd="0" presId="urn:microsoft.com/office/officeart/2005/8/layout/hierarchy5"/>
    <dgm:cxn modelId="{ADCD7779-F66E-4455-B8EF-B0E559C6A99D}" type="presParOf" srcId="{289B3226-06DE-4AEF-BDA6-10C2D462E8B6}" destId="{60424A70-A6FA-453E-8BDC-A81920CB4C09}" srcOrd="0" destOrd="0" presId="urn:microsoft.com/office/officeart/2005/8/layout/hierarchy5"/>
    <dgm:cxn modelId="{B9AF3E68-3FE7-466A-9168-65A9F22AA770}" type="presParOf" srcId="{60424A70-A6FA-453E-8BDC-A81920CB4C09}" destId="{A4E2C108-42AC-46E5-A03D-EA50358FCAEE}" srcOrd="0" destOrd="0" presId="urn:microsoft.com/office/officeart/2005/8/layout/hierarchy5"/>
    <dgm:cxn modelId="{CD963D8D-7C8C-4764-9733-3DB116E358E7}" type="presParOf" srcId="{A4E2C108-42AC-46E5-A03D-EA50358FCAEE}" destId="{94D43D67-99F4-416D-ABE3-A7C0DA2A45F9}" srcOrd="0" destOrd="0" presId="urn:microsoft.com/office/officeart/2005/8/layout/hierarchy5"/>
    <dgm:cxn modelId="{E444BDE6-B206-4F2B-BACC-FB05B10744BA}" type="presParOf" srcId="{A4E2C108-42AC-46E5-A03D-EA50358FCAEE}" destId="{F08AFA81-DF9F-439D-9CF4-1F4E243F12C5}" srcOrd="1" destOrd="0" presId="urn:microsoft.com/office/officeart/2005/8/layout/hierarchy5"/>
    <dgm:cxn modelId="{1D2FF776-25A4-4246-AD56-2339DE42F674}" type="presParOf" srcId="{F08AFA81-DF9F-439D-9CF4-1F4E243F12C5}" destId="{4A0105D6-1C94-48E8-9324-5171153BF03F}" srcOrd="0" destOrd="0" presId="urn:microsoft.com/office/officeart/2005/8/layout/hierarchy5"/>
    <dgm:cxn modelId="{47C0F42D-FE31-463A-AC7B-627E0B0A0F91}" type="presParOf" srcId="{4A0105D6-1C94-48E8-9324-5171153BF03F}" destId="{9FA82CE2-A8C1-41D7-A785-88FA84EBB19E}" srcOrd="0" destOrd="0" presId="urn:microsoft.com/office/officeart/2005/8/layout/hierarchy5"/>
    <dgm:cxn modelId="{8AFC23E4-109C-46A4-81BF-4E5D6DC13E0C}" type="presParOf" srcId="{F08AFA81-DF9F-439D-9CF4-1F4E243F12C5}" destId="{3EEB879B-013D-41FB-907A-58CCBDB9540D}" srcOrd="1" destOrd="0" presId="urn:microsoft.com/office/officeart/2005/8/layout/hierarchy5"/>
    <dgm:cxn modelId="{798CF11A-6206-47B8-B84C-802176DF0E64}" type="presParOf" srcId="{3EEB879B-013D-41FB-907A-58CCBDB9540D}" destId="{E19876C2-1624-4CDE-A33F-84C5A07651EB}" srcOrd="0" destOrd="0" presId="urn:microsoft.com/office/officeart/2005/8/layout/hierarchy5"/>
    <dgm:cxn modelId="{30A72BC8-6DE3-4DFE-855E-FA32A4EB8ACF}" type="presParOf" srcId="{3EEB879B-013D-41FB-907A-58CCBDB9540D}" destId="{90EC8777-3D81-4A15-8C9C-5CE978F55571}" srcOrd="1" destOrd="0" presId="urn:microsoft.com/office/officeart/2005/8/layout/hierarchy5"/>
    <dgm:cxn modelId="{C0AA6E7F-C058-4390-BFA0-1A835493A987}" type="presParOf" srcId="{90EC8777-3D81-4A15-8C9C-5CE978F55571}" destId="{4DC4C735-E672-4C5C-915F-605CCA1438C8}" srcOrd="0" destOrd="0" presId="urn:microsoft.com/office/officeart/2005/8/layout/hierarchy5"/>
    <dgm:cxn modelId="{E9207251-E15B-4F3F-AA39-2797618794FD}" type="presParOf" srcId="{4DC4C735-E672-4C5C-915F-605CCA1438C8}" destId="{A9E3E2EB-C936-4839-B1EF-8D6C9AF1E97E}" srcOrd="0" destOrd="0" presId="urn:microsoft.com/office/officeart/2005/8/layout/hierarchy5"/>
    <dgm:cxn modelId="{23F0F6D9-658F-4BE4-AF6E-0AF05A2B2E84}" type="presParOf" srcId="{90EC8777-3D81-4A15-8C9C-5CE978F55571}" destId="{26C03102-8F6F-41A3-9663-83BF1A3E15F6}" srcOrd="1" destOrd="0" presId="urn:microsoft.com/office/officeart/2005/8/layout/hierarchy5"/>
    <dgm:cxn modelId="{14EEDC3B-5C9D-4C96-903A-EC0DCCCA3627}" type="presParOf" srcId="{26C03102-8F6F-41A3-9663-83BF1A3E15F6}" destId="{56EAC47E-D9B5-4D34-AFE4-C21DB2EB00E9}" srcOrd="0" destOrd="0" presId="urn:microsoft.com/office/officeart/2005/8/layout/hierarchy5"/>
    <dgm:cxn modelId="{F132E90D-D31D-460D-A495-89802593A502}" type="presParOf" srcId="{26C03102-8F6F-41A3-9663-83BF1A3E15F6}" destId="{A472E223-2203-4AA2-B75A-438FA3E13A2C}" srcOrd="1" destOrd="0" presId="urn:microsoft.com/office/officeart/2005/8/layout/hierarchy5"/>
    <dgm:cxn modelId="{3FB09A56-681E-4D27-9AA8-A9B6355D2C37}" type="presParOf" srcId="{90EC8777-3D81-4A15-8C9C-5CE978F55571}" destId="{206DEE4D-D577-49D4-AE8D-24F6FDBF6257}" srcOrd="2" destOrd="0" presId="urn:microsoft.com/office/officeart/2005/8/layout/hierarchy5"/>
    <dgm:cxn modelId="{0D69F186-E353-44F8-8FE3-7947158ABAA1}" type="presParOf" srcId="{206DEE4D-D577-49D4-AE8D-24F6FDBF6257}" destId="{C65CF774-3DA1-4F28-AC8B-FBB24060D1E0}" srcOrd="0" destOrd="0" presId="urn:microsoft.com/office/officeart/2005/8/layout/hierarchy5"/>
    <dgm:cxn modelId="{15208363-D1AE-4BB1-890D-98612A86C57A}" type="presParOf" srcId="{90EC8777-3D81-4A15-8C9C-5CE978F55571}" destId="{31D4CE17-F7F9-41DE-A0C7-D77771DF5729}" srcOrd="3" destOrd="0" presId="urn:microsoft.com/office/officeart/2005/8/layout/hierarchy5"/>
    <dgm:cxn modelId="{14204B6D-0999-4774-9DA4-EA7A699318F6}" type="presParOf" srcId="{31D4CE17-F7F9-41DE-A0C7-D77771DF5729}" destId="{5FD1604D-F0B9-4014-A4EC-F36310177550}" srcOrd="0" destOrd="0" presId="urn:microsoft.com/office/officeart/2005/8/layout/hierarchy5"/>
    <dgm:cxn modelId="{9B579BBB-23F7-439F-8248-ACED2CA0B358}" type="presParOf" srcId="{31D4CE17-F7F9-41DE-A0C7-D77771DF5729}" destId="{23A433B9-99D1-48DC-BD4E-43C4D50C1E3C}" srcOrd="1" destOrd="0" presId="urn:microsoft.com/office/officeart/2005/8/layout/hierarchy5"/>
    <dgm:cxn modelId="{2700FA94-63AB-49D5-9345-48CD02076182}" type="presParOf" srcId="{F08AFA81-DF9F-439D-9CF4-1F4E243F12C5}" destId="{F652FB7C-3397-4BD9-A73C-33C5618A02F3}" srcOrd="2" destOrd="0" presId="urn:microsoft.com/office/officeart/2005/8/layout/hierarchy5"/>
    <dgm:cxn modelId="{D9359A52-7568-4363-B9D5-E697ACC5327C}" type="presParOf" srcId="{F652FB7C-3397-4BD9-A73C-33C5618A02F3}" destId="{3614745C-8590-4608-A424-209BE3CFD417}" srcOrd="0" destOrd="0" presId="urn:microsoft.com/office/officeart/2005/8/layout/hierarchy5"/>
    <dgm:cxn modelId="{AF07BB3B-AE01-4E76-8731-0BA875FE0A81}" type="presParOf" srcId="{F08AFA81-DF9F-439D-9CF4-1F4E243F12C5}" destId="{6E7331E2-0BAF-46AC-9C5E-A7137203C0CA}" srcOrd="3" destOrd="0" presId="urn:microsoft.com/office/officeart/2005/8/layout/hierarchy5"/>
    <dgm:cxn modelId="{7CC603D5-CE86-4DF7-A2C6-F1F8BF6B2EE1}" type="presParOf" srcId="{6E7331E2-0BAF-46AC-9C5E-A7137203C0CA}" destId="{D6B4AEBE-6FE2-4EE0-8747-BA3BACB94F50}" srcOrd="0" destOrd="0" presId="urn:microsoft.com/office/officeart/2005/8/layout/hierarchy5"/>
    <dgm:cxn modelId="{D17A5F89-6DF0-4EA1-B4C5-50E0BE530B82}" type="presParOf" srcId="{6E7331E2-0BAF-46AC-9C5E-A7137203C0CA}" destId="{0BAADE78-72AC-436B-93A1-E19665D4A71B}" srcOrd="1" destOrd="0" presId="urn:microsoft.com/office/officeart/2005/8/layout/hierarchy5"/>
    <dgm:cxn modelId="{D2BA4EF6-BD2A-40AD-A727-F2B3C76EF642}" type="presParOf" srcId="{0BAADE78-72AC-436B-93A1-E19665D4A71B}" destId="{92239A74-60C8-4052-9A22-8BE3627F30AE}" srcOrd="0" destOrd="0" presId="urn:microsoft.com/office/officeart/2005/8/layout/hierarchy5"/>
    <dgm:cxn modelId="{62A05747-AB66-4E8D-9486-5AA177F8444B}" type="presParOf" srcId="{92239A74-60C8-4052-9A22-8BE3627F30AE}" destId="{F8156638-580A-4A6A-AD18-D44DE7E5D0D6}" srcOrd="0" destOrd="0" presId="urn:microsoft.com/office/officeart/2005/8/layout/hierarchy5"/>
    <dgm:cxn modelId="{07AEB3A8-AACC-4157-9412-D98164F11720}" type="presParOf" srcId="{0BAADE78-72AC-436B-93A1-E19665D4A71B}" destId="{CF48C3F5-C6A6-4F96-8574-D14218360CF7}" srcOrd="1" destOrd="0" presId="urn:microsoft.com/office/officeart/2005/8/layout/hierarchy5"/>
    <dgm:cxn modelId="{632AD698-39CC-4297-B3EA-0EF7BF6422FE}" type="presParOf" srcId="{CF48C3F5-C6A6-4F96-8574-D14218360CF7}" destId="{7DD4DF6E-A47F-440D-9AFF-A7F2B53C6842}" srcOrd="0" destOrd="0" presId="urn:microsoft.com/office/officeart/2005/8/layout/hierarchy5"/>
    <dgm:cxn modelId="{049126D8-AA1C-4CA0-8630-104A35108BD9}" type="presParOf" srcId="{CF48C3F5-C6A6-4F96-8574-D14218360CF7}" destId="{73266D5C-37C4-4752-AE9B-DC4BEB43E4E6}" srcOrd="1" destOrd="0" presId="urn:microsoft.com/office/officeart/2005/8/layout/hierarchy5"/>
    <dgm:cxn modelId="{54DF3B1F-CC2F-4A50-9FC3-B4A7C6017405}" type="presParOf" srcId="{0BAADE78-72AC-436B-93A1-E19665D4A71B}" destId="{AA28FD4C-B07A-4C82-9967-CA6B02B37384}" srcOrd="2" destOrd="0" presId="urn:microsoft.com/office/officeart/2005/8/layout/hierarchy5"/>
    <dgm:cxn modelId="{5C353D82-9A21-44ED-B30D-DA6C5D563C0F}" type="presParOf" srcId="{AA28FD4C-B07A-4C82-9967-CA6B02B37384}" destId="{87C7D43C-733C-4DAD-B291-5DA8BA081108}" srcOrd="0" destOrd="0" presId="urn:microsoft.com/office/officeart/2005/8/layout/hierarchy5"/>
    <dgm:cxn modelId="{9B2C0822-4F22-408C-9D50-74CEB2C9CF02}" type="presParOf" srcId="{0BAADE78-72AC-436B-93A1-E19665D4A71B}" destId="{9BA73DF5-5738-442E-8949-6B117A57B850}" srcOrd="3" destOrd="0" presId="urn:microsoft.com/office/officeart/2005/8/layout/hierarchy5"/>
    <dgm:cxn modelId="{5E0FCFE3-7AC8-45CD-BCB7-DBE159BC69DC}" type="presParOf" srcId="{9BA73DF5-5738-442E-8949-6B117A57B850}" destId="{121C8346-A2A3-4E26-BC28-70EEEBD73CFB}" srcOrd="0" destOrd="0" presId="urn:microsoft.com/office/officeart/2005/8/layout/hierarchy5"/>
    <dgm:cxn modelId="{7355BDB7-3954-4FF0-835D-773429A88C75}" type="presParOf" srcId="{9BA73DF5-5738-442E-8949-6B117A57B850}" destId="{D252F4D1-9128-4B44-A61B-2A014B9E24DD}" srcOrd="1" destOrd="0" presId="urn:microsoft.com/office/officeart/2005/8/layout/hierarchy5"/>
    <dgm:cxn modelId="{A369929B-8FE4-4BB5-9105-8B1FEFC08658}" type="presParOf" srcId="{0BAADE78-72AC-436B-93A1-E19665D4A71B}" destId="{EA37F603-4853-4327-A866-F8AD4CB71DC7}" srcOrd="4" destOrd="0" presId="urn:microsoft.com/office/officeart/2005/8/layout/hierarchy5"/>
    <dgm:cxn modelId="{8FEE01E3-A0D0-48D1-A6DA-3A92055FA012}" type="presParOf" srcId="{EA37F603-4853-4327-A866-F8AD4CB71DC7}" destId="{3DEB9FFC-34C6-4125-A0A8-4EFB359D0A72}" srcOrd="0" destOrd="0" presId="urn:microsoft.com/office/officeart/2005/8/layout/hierarchy5"/>
    <dgm:cxn modelId="{54BBA305-4BE2-48C0-8148-90E78B901CA7}" type="presParOf" srcId="{0BAADE78-72AC-436B-93A1-E19665D4A71B}" destId="{F4062E50-8257-47AF-A6D1-692248670FC5}" srcOrd="5" destOrd="0" presId="urn:microsoft.com/office/officeart/2005/8/layout/hierarchy5"/>
    <dgm:cxn modelId="{6EB74559-F52C-4531-B436-28123F92AF6B}" type="presParOf" srcId="{F4062E50-8257-47AF-A6D1-692248670FC5}" destId="{8CA65536-0057-4932-8C5A-898BDB90BCAE}" srcOrd="0" destOrd="0" presId="urn:microsoft.com/office/officeart/2005/8/layout/hierarchy5"/>
    <dgm:cxn modelId="{42C1B425-C8C7-456E-8B23-BB5866774314}" type="presParOf" srcId="{F4062E50-8257-47AF-A6D1-692248670FC5}" destId="{8547414A-8D59-4590-BA71-AA0D6F605697}" srcOrd="1" destOrd="0" presId="urn:microsoft.com/office/officeart/2005/8/layout/hierarchy5"/>
    <dgm:cxn modelId="{69822452-528F-4D22-A205-A4DC754AF00D}" type="presParOf" srcId="{0BAADE78-72AC-436B-93A1-E19665D4A71B}" destId="{785F4ADD-60B6-4886-B2C2-A772BB554369}" srcOrd="6" destOrd="0" presId="urn:microsoft.com/office/officeart/2005/8/layout/hierarchy5"/>
    <dgm:cxn modelId="{238CBDF9-1867-4543-A337-EA69CE952E11}" type="presParOf" srcId="{785F4ADD-60B6-4886-B2C2-A772BB554369}" destId="{C1C5A210-A985-428E-8FF5-EC1A9A5BABCA}" srcOrd="0" destOrd="0" presId="urn:microsoft.com/office/officeart/2005/8/layout/hierarchy5"/>
    <dgm:cxn modelId="{9EEC9B8A-CE1C-44C1-92E7-EE3C2E88579C}" type="presParOf" srcId="{0BAADE78-72AC-436B-93A1-E19665D4A71B}" destId="{31DEFF34-2C97-4B0E-A47C-B5424F5D0E83}" srcOrd="7" destOrd="0" presId="urn:microsoft.com/office/officeart/2005/8/layout/hierarchy5"/>
    <dgm:cxn modelId="{D97E9BF6-2D87-4195-B111-3577D858227E}" type="presParOf" srcId="{31DEFF34-2C97-4B0E-A47C-B5424F5D0E83}" destId="{AC7B5E15-D85E-4E65-92CE-2A89171E6CBB}" srcOrd="0" destOrd="0" presId="urn:microsoft.com/office/officeart/2005/8/layout/hierarchy5"/>
    <dgm:cxn modelId="{3EEB3657-0A45-42EE-9C1D-0754CFFE75E9}" type="presParOf" srcId="{31DEFF34-2C97-4B0E-A47C-B5424F5D0E83}" destId="{4592EB63-2A27-4F64-983C-BA4A0AD92907}" srcOrd="1" destOrd="0" presId="urn:microsoft.com/office/officeart/2005/8/layout/hierarchy5"/>
    <dgm:cxn modelId="{8AFEE982-82E9-47E7-A0C4-2D6AF391F64D}" type="presParOf" srcId="{F08AFA81-DF9F-439D-9CF4-1F4E243F12C5}" destId="{D6823C51-8E82-44F1-B2F5-3EF64E1CDD14}" srcOrd="4" destOrd="0" presId="urn:microsoft.com/office/officeart/2005/8/layout/hierarchy5"/>
    <dgm:cxn modelId="{78818EEA-C8CD-474F-BD31-2C64088D50A5}" type="presParOf" srcId="{D6823C51-8E82-44F1-B2F5-3EF64E1CDD14}" destId="{998F6679-CD9B-4396-A7E7-1C4F1ED31F75}" srcOrd="0" destOrd="0" presId="urn:microsoft.com/office/officeart/2005/8/layout/hierarchy5"/>
    <dgm:cxn modelId="{8AE79B13-A3C6-41F5-8993-E73FA743CD06}" type="presParOf" srcId="{F08AFA81-DF9F-439D-9CF4-1F4E243F12C5}" destId="{C3C21D4C-DAC1-4B37-99FD-50BFD2F426B5}" srcOrd="5" destOrd="0" presId="urn:microsoft.com/office/officeart/2005/8/layout/hierarchy5"/>
    <dgm:cxn modelId="{B6870BAA-B8C8-4B10-BD27-94B5F3571CB6}" type="presParOf" srcId="{C3C21D4C-DAC1-4B37-99FD-50BFD2F426B5}" destId="{610FA566-5BE3-4D80-9F44-53DDB7145E55}" srcOrd="0" destOrd="0" presId="urn:microsoft.com/office/officeart/2005/8/layout/hierarchy5"/>
    <dgm:cxn modelId="{0FCBD2CB-9DCE-43EE-95B7-6C38F22D19CC}" type="presParOf" srcId="{C3C21D4C-DAC1-4B37-99FD-50BFD2F426B5}" destId="{5349B372-B738-49FF-A65E-3ADA310C3211}" srcOrd="1" destOrd="0" presId="urn:microsoft.com/office/officeart/2005/8/layout/hierarchy5"/>
    <dgm:cxn modelId="{28703EEB-25F0-4136-94F2-59D9137A28EC}" type="presParOf" srcId="{5349B372-B738-49FF-A65E-3ADA310C3211}" destId="{431E4B9B-E669-4D74-8844-20DC75C4BAF4}" srcOrd="0" destOrd="0" presId="urn:microsoft.com/office/officeart/2005/8/layout/hierarchy5"/>
    <dgm:cxn modelId="{F652F93E-47CF-45B4-BDEA-A2AC1C615C9D}" type="presParOf" srcId="{431E4B9B-E669-4D74-8844-20DC75C4BAF4}" destId="{D12106A6-EE77-4341-8821-20EB93CDA9CE}" srcOrd="0" destOrd="0" presId="urn:microsoft.com/office/officeart/2005/8/layout/hierarchy5"/>
    <dgm:cxn modelId="{DC146EFF-E9A1-42FC-9097-741D28167C9E}" type="presParOf" srcId="{5349B372-B738-49FF-A65E-3ADA310C3211}" destId="{CA429AD9-51AF-4E55-AFA9-BFE4B05C0023}" srcOrd="1" destOrd="0" presId="urn:microsoft.com/office/officeart/2005/8/layout/hierarchy5"/>
    <dgm:cxn modelId="{1F6C2E19-6905-4DE6-9403-C99E13694670}" type="presParOf" srcId="{CA429AD9-51AF-4E55-AFA9-BFE4B05C0023}" destId="{294A1F73-7C20-43E9-886A-925E283DAFC1}" srcOrd="0" destOrd="0" presId="urn:microsoft.com/office/officeart/2005/8/layout/hierarchy5"/>
    <dgm:cxn modelId="{B225DDB2-2341-4909-959B-3BFA67F3277D}" type="presParOf" srcId="{CA429AD9-51AF-4E55-AFA9-BFE4B05C0023}" destId="{41BC9260-C6FE-4D8D-9C16-6831E2AD4408}" srcOrd="1" destOrd="0" presId="urn:microsoft.com/office/officeart/2005/8/layout/hierarchy5"/>
    <dgm:cxn modelId="{695A9C47-3BDD-454F-812D-70D3136900A5}" type="presParOf" srcId="{5349B372-B738-49FF-A65E-3ADA310C3211}" destId="{F81AE78B-9B6C-458A-85B2-D4A2E0350C9C}" srcOrd="2" destOrd="0" presId="urn:microsoft.com/office/officeart/2005/8/layout/hierarchy5"/>
    <dgm:cxn modelId="{05C2DF39-0633-40C8-BCE7-C69BEE8D67BD}" type="presParOf" srcId="{F81AE78B-9B6C-458A-85B2-D4A2E0350C9C}" destId="{CAB6087D-95E2-4858-83D8-01543A6504F8}" srcOrd="0" destOrd="0" presId="urn:microsoft.com/office/officeart/2005/8/layout/hierarchy5"/>
    <dgm:cxn modelId="{CC4E3639-518B-4FC4-B229-3E4D0353BB20}" type="presParOf" srcId="{5349B372-B738-49FF-A65E-3ADA310C3211}" destId="{87014377-C97F-426B-B775-77C623F2374B}" srcOrd="3" destOrd="0" presId="urn:microsoft.com/office/officeart/2005/8/layout/hierarchy5"/>
    <dgm:cxn modelId="{BD5E6963-CB74-4C17-B4D1-873BDF31FEA0}" type="presParOf" srcId="{87014377-C97F-426B-B775-77C623F2374B}" destId="{385FC482-C845-41D8-B041-D804E9799DE2}" srcOrd="0" destOrd="0" presId="urn:microsoft.com/office/officeart/2005/8/layout/hierarchy5"/>
    <dgm:cxn modelId="{A6FDBF8F-C21D-4274-9EDA-6E626F595903}" type="presParOf" srcId="{87014377-C97F-426B-B775-77C623F2374B}" destId="{F18F6A6D-80C6-4C2F-AB5E-C89DD64E57E6}" srcOrd="1" destOrd="0" presId="urn:microsoft.com/office/officeart/2005/8/layout/hierarchy5"/>
    <dgm:cxn modelId="{1A7189E9-F45D-4E5C-BD16-84016BB2A7ED}" type="presParOf" srcId="{CDD6AE65-8EE3-482D-ABB6-38BFEA0011BF}" destId="{6D2F983F-8375-48B2-ACD4-239D66BF47DB}" srcOrd="1" destOrd="0" presId="urn:microsoft.com/office/officeart/2005/8/layout/hierarchy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4589AE-0BC9-4991-950F-064AA5D48733}" type="doc">
      <dgm:prSet loTypeId="urn:microsoft.com/office/officeart/2005/8/layout/list1" loCatId="list" qsTypeId="urn:microsoft.com/office/officeart/2005/8/quickstyle/simple4" qsCatId="simple" csTypeId="urn:microsoft.com/office/officeart/2005/8/colors/accent1_5" csCatId="accent1" phldr="1"/>
      <dgm:spPr/>
      <dgm:t>
        <a:bodyPr/>
        <a:lstStyle/>
        <a:p>
          <a:endParaRPr lang="en-IN"/>
        </a:p>
      </dgm:t>
    </dgm:pt>
    <dgm:pt modelId="{35B7C197-ABBF-4185-97D4-184998DEC963}">
      <dgm:prSet phldrT="[Text]"/>
      <dgm:spPr/>
      <dgm:t>
        <a:bodyPr/>
        <a:lstStyle/>
        <a:p>
          <a:r>
            <a:rPr lang="en-US" b="1" u="sng" smtClean="0">
              <a:latin typeface="Yu Gothic Medium"/>
            </a:rPr>
            <a:t>As a Trustee</a:t>
          </a:r>
          <a:r>
            <a:rPr lang="en-US" b="1" smtClean="0">
              <a:latin typeface="Yu Gothic Medium"/>
            </a:rPr>
            <a:t>- In relation to the company</a:t>
          </a:r>
          <a:endParaRPr lang="en-IN" b="1" dirty="0">
            <a:latin typeface="Yu Gothic Medium"/>
          </a:endParaRPr>
        </a:p>
      </dgm:t>
    </dgm:pt>
    <dgm:pt modelId="{54DD31E6-1B35-4228-A268-7B650C37332D}" type="parTrans" cxnId="{4357AC0E-36BE-4B92-8177-1F4F87D8642D}">
      <dgm:prSet/>
      <dgm:spPr/>
      <dgm:t>
        <a:bodyPr/>
        <a:lstStyle/>
        <a:p>
          <a:endParaRPr lang="en-IN"/>
        </a:p>
      </dgm:t>
    </dgm:pt>
    <dgm:pt modelId="{22FDAF98-7A58-422D-9BB3-8E6E4CE8409F}" type="sibTrans" cxnId="{4357AC0E-36BE-4B92-8177-1F4F87D8642D}">
      <dgm:prSet/>
      <dgm:spPr/>
      <dgm:t>
        <a:bodyPr/>
        <a:lstStyle/>
        <a:p>
          <a:endParaRPr lang="en-IN"/>
        </a:p>
      </dgm:t>
    </dgm:pt>
    <dgm:pt modelId="{F1A139CE-55CD-4A64-A932-9CB13841EA36}">
      <dgm:prSet phldrT="[Text]"/>
      <dgm:spPr/>
      <dgm:t>
        <a:bodyPr/>
        <a:lstStyle/>
        <a:p>
          <a:r>
            <a:rPr lang="en-US" b="1" u="sng" smtClean="0">
              <a:latin typeface="Yu Gothic Medium"/>
            </a:rPr>
            <a:t>As Agents</a:t>
          </a:r>
          <a:r>
            <a:rPr lang="en-US" b="1" smtClean="0">
              <a:latin typeface="Yu Gothic Medium"/>
            </a:rPr>
            <a:t>- When they act on behalf of the company</a:t>
          </a:r>
          <a:endParaRPr lang="en-IN" b="1" dirty="0">
            <a:latin typeface="Yu Gothic Medium"/>
          </a:endParaRPr>
        </a:p>
      </dgm:t>
    </dgm:pt>
    <dgm:pt modelId="{26FA909D-E3AD-4F21-9085-1E44E93E7A88}" type="parTrans" cxnId="{18C4D83B-FD74-47E8-80B1-0CD22954A7BE}">
      <dgm:prSet/>
      <dgm:spPr/>
      <dgm:t>
        <a:bodyPr/>
        <a:lstStyle/>
        <a:p>
          <a:endParaRPr lang="en-IN"/>
        </a:p>
      </dgm:t>
    </dgm:pt>
    <dgm:pt modelId="{AC202D8C-A7DA-4270-95AA-03344BE5B344}" type="sibTrans" cxnId="{18C4D83B-FD74-47E8-80B1-0CD22954A7BE}">
      <dgm:prSet/>
      <dgm:spPr/>
      <dgm:t>
        <a:bodyPr/>
        <a:lstStyle/>
        <a:p>
          <a:endParaRPr lang="en-IN"/>
        </a:p>
      </dgm:t>
    </dgm:pt>
    <dgm:pt modelId="{3CD9B1FA-33EF-4A2A-AA38-1497CF8107FA}">
      <dgm:prSet phldrT="[Text]"/>
      <dgm:spPr/>
      <dgm:t>
        <a:bodyPr/>
        <a:lstStyle/>
        <a:p>
          <a:r>
            <a:rPr lang="en-US" b="1" u="sng" dirty="0" smtClean="0">
              <a:latin typeface="Yu Gothic Medium"/>
            </a:rPr>
            <a:t>As Managing Partner</a:t>
          </a:r>
          <a:r>
            <a:rPr lang="en-US" b="1" dirty="0" smtClean="0">
              <a:latin typeface="Yu Gothic Medium"/>
            </a:rPr>
            <a:t>- As they are entrusted with the       </a:t>
          </a:r>
        </a:p>
        <a:p>
          <a:r>
            <a:rPr lang="en-US" b="1" dirty="0" smtClean="0">
              <a:latin typeface="Yu Gothic Medium"/>
            </a:rPr>
            <a:t>responsibility of the company</a:t>
          </a:r>
          <a:endParaRPr lang="en-IN" b="1" dirty="0">
            <a:latin typeface="Yu Gothic Medium"/>
          </a:endParaRPr>
        </a:p>
      </dgm:t>
    </dgm:pt>
    <dgm:pt modelId="{ACD19DB0-C4EF-47A0-813D-AA89B0ACB39D}" type="parTrans" cxnId="{265AAC36-03A5-4050-8847-F8041511B922}">
      <dgm:prSet/>
      <dgm:spPr/>
      <dgm:t>
        <a:bodyPr/>
        <a:lstStyle/>
        <a:p>
          <a:endParaRPr lang="en-IN"/>
        </a:p>
      </dgm:t>
    </dgm:pt>
    <dgm:pt modelId="{6A497B38-0B5E-44EE-8D0D-DAF6789385CB}" type="sibTrans" cxnId="{265AAC36-03A5-4050-8847-F8041511B922}">
      <dgm:prSet/>
      <dgm:spPr/>
      <dgm:t>
        <a:bodyPr/>
        <a:lstStyle/>
        <a:p>
          <a:endParaRPr lang="en-IN"/>
        </a:p>
      </dgm:t>
    </dgm:pt>
    <dgm:pt modelId="{AC6BA557-2A49-46B8-A910-CD4B69F29696}" type="pres">
      <dgm:prSet presAssocID="{0F4589AE-0BC9-4991-950F-064AA5D48733}" presName="linear" presStyleCnt="0">
        <dgm:presLayoutVars>
          <dgm:dir/>
          <dgm:animLvl val="lvl"/>
          <dgm:resizeHandles val="exact"/>
        </dgm:presLayoutVars>
      </dgm:prSet>
      <dgm:spPr/>
      <dgm:t>
        <a:bodyPr/>
        <a:lstStyle/>
        <a:p>
          <a:endParaRPr lang="en-IN"/>
        </a:p>
      </dgm:t>
    </dgm:pt>
    <dgm:pt modelId="{89412230-0843-4F3A-9EFF-9A39054D3B74}" type="pres">
      <dgm:prSet presAssocID="{35B7C197-ABBF-4185-97D4-184998DEC963}" presName="parentLin" presStyleCnt="0"/>
      <dgm:spPr/>
    </dgm:pt>
    <dgm:pt modelId="{AB77DE94-786E-4005-B426-475A72BA9D57}" type="pres">
      <dgm:prSet presAssocID="{35B7C197-ABBF-4185-97D4-184998DEC963}" presName="parentLeftMargin" presStyleLbl="node1" presStyleIdx="0" presStyleCnt="3"/>
      <dgm:spPr/>
      <dgm:t>
        <a:bodyPr/>
        <a:lstStyle/>
        <a:p>
          <a:endParaRPr lang="en-IN"/>
        </a:p>
      </dgm:t>
    </dgm:pt>
    <dgm:pt modelId="{6A9A90AE-76C9-4471-808C-54DF747331F4}" type="pres">
      <dgm:prSet presAssocID="{35B7C197-ABBF-4185-97D4-184998DEC963}" presName="parentText" presStyleLbl="node1" presStyleIdx="0" presStyleCnt="3" custScaleX="107320" custScaleY="153303">
        <dgm:presLayoutVars>
          <dgm:chMax val="0"/>
          <dgm:bulletEnabled val="1"/>
        </dgm:presLayoutVars>
      </dgm:prSet>
      <dgm:spPr/>
      <dgm:t>
        <a:bodyPr/>
        <a:lstStyle/>
        <a:p>
          <a:endParaRPr lang="en-IN"/>
        </a:p>
      </dgm:t>
    </dgm:pt>
    <dgm:pt modelId="{5F18BF68-B575-48FF-9E3F-640398489E82}" type="pres">
      <dgm:prSet presAssocID="{35B7C197-ABBF-4185-97D4-184998DEC963}" presName="negativeSpace" presStyleCnt="0"/>
      <dgm:spPr/>
    </dgm:pt>
    <dgm:pt modelId="{00063614-CA58-4778-BC38-4DDF1B7892EE}" type="pres">
      <dgm:prSet presAssocID="{35B7C197-ABBF-4185-97D4-184998DEC963}" presName="childText" presStyleLbl="conFgAcc1" presStyleIdx="0" presStyleCnt="3">
        <dgm:presLayoutVars>
          <dgm:bulletEnabled val="1"/>
        </dgm:presLayoutVars>
      </dgm:prSet>
      <dgm:spPr/>
    </dgm:pt>
    <dgm:pt modelId="{58B24C98-A6A5-415F-A780-C5CD628F0A94}" type="pres">
      <dgm:prSet presAssocID="{22FDAF98-7A58-422D-9BB3-8E6E4CE8409F}" presName="spaceBetweenRectangles" presStyleCnt="0"/>
      <dgm:spPr/>
    </dgm:pt>
    <dgm:pt modelId="{6B24681D-35C2-4924-AD9D-FF14B1E8378A}" type="pres">
      <dgm:prSet presAssocID="{F1A139CE-55CD-4A64-A932-9CB13841EA36}" presName="parentLin" presStyleCnt="0"/>
      <dgm:spPr/>
    </dgm:pt>
    <dgm:pt modelId="{87E75EEF-2918-4EE7-881E-AD797F30AD30}" type="pres">
      <dgm:prSet presAssocID="{F1A139CE-55CD-4A64-A932-9CB13841EA36}" presName="parentLeftMargin" presStyleLbl="node1" presStyleIdx="0" presStyleCnt="3"/>
      <dgm:spPr/>
      <dgm:t>
        <a:bodyPr/>
        <a:lstStyle/>
        <a:p>
          <a:endParaRPr lang="en-IN"/>
        </a:p>
      </dgm:t>
    </dgm:pt>
    <dgm:pt modelId="{2B98020C-0AA4-45B1-9322-E7000DD0A0DC}" type="pres">
      <dgm:prSet presAssocID="{F1A139CE-55CD-4A64-A932-9CB13841EA36}" presName="parentText" presStyleLbl="node1" presStyleIdx="1" presStyleCnt="3" custScaleX="107320" custScaleY="153303">
        <dgm:presLayoutVars>
          <dgm:chMax val="0"/>
          <dgm:bulletEnabled val="1"/>
        </dgm:presLayoutVars>
      </dgm:prSet>
      <dgm:spPr/>
      <dgm:t>
        <a:bodyPr/>
        <a:lstStyle/>
        <a:p>
          <a:endParaRPr lang="en-IN"/>
        </a:p>
      </dgm:t>
    </dgm:pt>
    <dgm:pt modelId="{50394DEF-7F52-4119-8063-817FD914EE17}" type="pres">
      <dgm:prSet presAssocID="{F1A139CE-55CD-4A64-A932-9CB13841EA36}" presName="negativeSpace" presStyleCnt="0"/>
      <dgm:spPr/>
    </dgm:pt>
    <dgm:pt modelId="{56F1E766-76B9-4B49-94CF-3CA35818CB71}" type="pres">
      <dgm:prSet presAssocID="{F1A139CE-55CD-4A64-A932-9CB13841EA36}" presName="childText" presStyleLbl="conFgAcc1" presStyleIdx="1" presStyleCnt="3">
        <dgm:presLayoutVars>
          <dgm:bulletEnabled val="1"/>
        </dgm:presLayoutVars>
      </dgm:prSet>
      <dgm:spPr/>
    </dgm:pt>
    <dgm:pt modelId="{1EDA478E-B8FD-4888-B9D0-A84555775375}" type="pres">
      <dgm:prSet presAssocID="{AC202D8C-A7DA-4270-95AA-03344BE5B344}" presName="spaceBetweenRectangles" presStyleCnt="0"/>
      <dgm:spPr/>
    </dgm:pt>
    <dgm:pt modelId="{DEDF650B-36ED-4CA9-ADE5-B4E93C238E28}" type="pres">
      <dgm:prSet presAssocID="{3CD9B1FA-33EF-4A2A-AA38-1497CF8107FA}" presName="parentLin" presStyleCnt="0"/>
      <dgm:spPr/>
    </dgm:pt>
    <dgm:pt modelId="{F3DF3840-6637-4FDE-BBFB-8A698234191F}" type="pres">
      <dgm:prSet presAssocID="{3CD9B1FA-33EF-4A2A-AA38-1497CF8107FA}" presName="parentLeftMargin" presStyleLbl="node1" presStyleIdx="1" presStyleCnt="3"/>
      <dgm:spPr/>
      <dgm:t>
        <a:bodyPr/>
        <a:lstStyle/>
        <a:p>
          <a:endParaRPr lang="en-IN"/>
        </a:p>
      </dgm:t>
    </dgm:pt>
    <dgm:pt modelId="{4131DC47-26AC-4C67-AB57-D6337D72E3E9}" type="pres">
      <dgm:prSet presAssocID="{3CD9B1FA-33EF-4A2A-AA38-1497CF8107FA}" presName="parentText" presStyleLbl="node1" presStyleIdx="2" presStyleCnt="3" custScaleX="107320" custScaleY="153303">
        <dgm:presLayoutVars>
          <dgm:chMax val="0"/>
          <dgm:bulletEnabled val="1"/>
        </dgm:presLayoutVars>
      </dgm:prSet>
      <dgm:spPr/>
      <dgm:t>
        <a:bodyPr/>
        <a:lstStyle/>
        <a:p>
          <a:endParaRPr lang="en-IN"/>
        </a:p>
      </dgm:t>
    </dgm:pt>
    <dgm:pt modelId="{624221A2-A90C-4E86-B114-A3DF9F8F6B75}" type="pres">
      <dgm:prSet presAssocID="{3CD9B1FA-33EF-4A2A-AA38-1497CF8107FA}" presName="negativeSpace" presStyleCnt="0"/>
      <dgm:spPr/>
    </dgm:pt>
    <dgm:pt modelId="{2D71B153-46AF-41B2-8009-AA04B88C1C06}" type="pres">
      <dgm:prSet presAssocID="{3CD9B1FA-33EF-4A2A-AA38-1497CF8107FA}" presName="childText" presStyleLbl="conFgAcc1" presStyleIdx="2" presStyleCnt="3">
        <dgm:presLayoutVars>
          <dgm:bulletEnabled val="1"/>
        </dgm:presLayoutVars>
      </dgm:prSet>
      <dgm:spPr/>
    </dgm:pt>
  </dgm:ptLst>
  <dgm:cxnLst>
    <dgm:cxn modelId="{C6FC9F79-0C39-473E-886B-1621A1729EBC}" type="presOf" srcId="{35B7C197-ABBF-4185-97D4-184998DEC963}" destId="{AB77DE94-786E-4005-B426-475A72BA9D57}" srcOrd="0" destOrd="0" presId="urn:microsoft.com/office/officeart/2005/8/layout/list1"/>
    <dgm:cxn modelId="{18C4D83B-FD74-47E8-80B1-0CD22954A7BE}" srcId="{0F4589AE-0BC9-4991-950F-064AA5D48733}" destId="{F1A139CE-55CD-4A64-A932-9CB13841EA36}" srcOrd="1" destOrd="0" parTransId="{26FA909D-E3AD-4F21-9085-1E44E93E7A88}" sibTransId="{AC202D8C-A7DA-4270-95AA-03344BE5B344}"/>
    <dgm:cxn modelId="{265AAC36-03A5-4050-8847-F8041511B922}" srcId="{0F4589AE-0BC9-4991-950F-064AA5D48733}" destId="{3CD9B1FA-33EF-4A2A-AA38-1497CF8107FA}" srcOrd="2" destOrd="0" parTransId="{ACD19DB0-C4EF-47A0-813D-AA89B0ACB39D}" sibTransId="{6A497B38-0B5E-44EE-8D0D-DAF6789385CB}"/>
    <dgm:cxn modelId="{713E42D4-23DA-4390-9A23-F9136BDF75FF}" type="presOf" srcId="{F1A139CE-55CD-4A64-A932-9CB13841EA36}" destId="{87E75EEF-2918-4EE7-881E-AD797F30AD30}" srcOrd="0" destOrd="0" presId="urn:microsoft.com/office/officeart/2005/8/layout/list1"/>
    <dgm:cxn modelId="{617BA72E-4616-441F-9565-3C1F77E46732}" type="presOf" srcId="{3CD9B1FA-33EF-4A2A-AA38-1497CF8107FA}" destId="{F3DF3840-6637-4FDE-BBFB-8A698234191F}" srcOrd="0" destOrd="0" presId="urn:microsoft.com/office/officeart/2005/8/layout/list1"/>
    <dgm:cxn modelId="{9731FD2C-7EC3-4186-9FB9-9AC7D495DFF3}" type="presOf" srcId="{35B7C197-ABBF-4185-97D4-184998DEC963}" destId="{6A9A90AE-76C9-4471-808C-54DF747331F4}" srcOrd="1" destOrd="0" presId="urn:microsoft.com/office/officeart/2005/8/layout/list1"/>
    <dgm:cxn modelId="{2726884C-93AD-4685-9822-E680D44F4E7C}" type="presOf" srcId="{3CD9B1FA-33EF-4A2A-AA38-1497CF8107FA}" destId="{4131DC47-26AC-4C67-AB57-D6337D72E3E9}" srcOrd="1" destOrd="0" presId="urn:microsoft.com/office/officeart/2005/8/layout/list1"/>
    <dgm:cxn modelId="{DECD6EB0-47B0-4B74-B18D-206A786F765D}" type="presOf" srcId="{F1A139CE-55CD-4A64-A932-9CB13841EA36}" destId="{2B98020C-0AA4-45B1-9322-E7000DD0A0DC}" srcOrd="1" destOrd="0" presId="urn:microsoft.com/office/officeart/2005/8/layout/list1"/>
    <dgm:cxn modelId="{4357AC0E-36BE-4B92-8177-1F4F87D8642D}" srcId="{0F4589AE-0BC9-4991-950F-064AA5D48733}" destId="{35B7C197-ABBF-4185-97D4-184998DEC963}" srcOrd="0" destOrd="0" parTransId="{54DD31E6-1B35-4228-A268-7B650C37332D}" sibTransId="{22FDAF98-7A58-422D-9BB3-8E6E4CE8409F}"/>
    <dgm:cxn modelId="{EDC97E0A-0E77-415B-8DFE-9E0AA4232388}" type="presOf" srcId="{0F4589AE-0BC9-4991-950F-064AA5D48733}" destId="{AC6BA557-2A49-46B8-A910-CD4B69F29696}" srcOrd="0" destOrd="0" presId="urn:microsoft.com/office/officeart/2005/8/layout/list1"/>
    <dgm:cxn modelId="{7A8E5D1C-D169-4FD6-8DE8-FF94E1BB748A}" type="presParOf" srcId="{AC6BA557-2A49-46B8-A910-CD4B69F29696}" destId="{89412230-0843-4F3A-9EFF-9A39054D3B74}" srcOrd="0" destOrd="0" presId="urn:microsoft.com/office/officeart/2005/8/layout/list1"/>
    <dgm:cxn modelId="{80127F73-FEDA-4F1E-8B08-63A2EF5ED5FD}" type="presParOf" srcId="{89412230-0843-4F3A-9EFF-9A39054D3B74}" destId="{AB77DE94-786E-4005-B426-475A72BA9D57}" srcOrd="0" destOrd="0" presId="urn:microsoft.com/office/officeart/2005/8/layout/list1"/>
    <dgm:cxn modelId="{B182AA18-CD04-4B2B-BC58-B4F3BD2D9F1A}" type="presParOf" srcId="{89412230-0843-4F3A-9EFF-9A39054D3B74}" destId="{6A9A90AE-76C9-4471-808C-54DF747331F4}" srcOrd="1" destOrd="0" presId="urn:microsoft.com/office/officeart/2005/8/layout/list1"/>
    <dgm:cxn modelId="{A3D3E90F-41F1-414E-A23D-709ECB467282}" type="presParOf" srcId="{AC6BA557-2A49-46B8-A910-CD4B69F29696}" destId="{5F18BF68-B575-48FF-9E3F-640398489E82}" srcOrd="1" destOrd="0" presId="urn:microsoft.com/office/officeart/2005/8/layout/list1"/>
    <dgm:cxn modelId="{B4435903-1486-4012-9ACF-CCA78A30F4DC}" type="presParOf" srcId="{AC6BA557-2A49-46B8-A910-CD4B69F29696}" destId="{00063614-CA58-4778-BC38-4DDF1B7892EE}" srcOrd="2" destOrd="0" presId="urn:microsoft.com/office/officeart/2005/8/layout/list1"/>
    <dgm:cxn modelId="{4FB4291B-E809-404F-B713-B77DD00B7DDF}" type="presParOf" srcId="{AC6BA557-2A49-46B8-A910-CD4B69F29696}" destId="{58B24C98-A6A5-415F-A780-C5CD628F0A94}" srcOrd="3" destOrd="0" presId="urn:microsoft.com/office/officeart/2005/8/layout/list1"/>
    <dgm:cxn modelId="{4948DFE9-3677-410A-BC93-ED37578669D5}" type="presParOf" srcId="{AC6BA557-2A49-46B8-A910-CD4B69F29696}" destId="{6B24681D-35C2-4924-AD9D-FF14B1E8378A}" srcOrd="4" destOrd="0" presId="urn:microsoft.com/office/officeart/2005/8/layout/list1"/>
    <dgm:cxn modelId="{B1B5EE56-52D3-4A33-A647-1133E580B0B6}" type="presParOf" srcId="{6B24681D-35C2-4924-AD9D-FF14B1E8378A}" destId="{87E75EEF-2918-4EE7-881E-AD797F30AD30}" srcOrd="0" destOrd="0" presId="urn:microsoft.com/office/officeart/2005/8/layout/list1"/>
    <dgm:cxn modelId="{83E320C5-163B-49CE-91DF-37B20C459691}" type="presParOf" srcId="{6B24681D-35C2-4924-AD9D-FF14B1E8378A}" destId="{2B98020C-0AA4-45B1-9322-E7000DD0A0DC}" srcOrd="1" destOrd="0" presId="urn:microsoft.com/office/officeart/2005/8/layout/list1"/>
    <dgm:cxn modelId="{212946FA-DF24-4759-B217-096C49B6EB10}" type="presParOf" srcId="{AC6BA557-2A49-46B8-A910-CD4B69F29696}" destId="{50394DEF-7F52-4119-8063-817FD914EE17}" srcOrd="5" destOrd="0" presId="urn:microsoft.com/office/officeart/2005/8/layout/list1"/>
    <dgm:cxn modelId="{39400D6E-8684-47F4-AB37-F4E66523DB00}" type="presParOf" srcId="{AC6BA557-2A49-46B8-A910-CD4B69F29696}" destId="{56F1E766-76B9-4B49-94CF-3CA35818CB71}" srcOrd="6" destOrd="0" presId="urn:microsoft.com/office/officeart/2005/8/layout/list1"/>
    <dgm:cxn modelId="{93E20E4B-E814-48D3-B439-9B057291B75C}" type="presParOf" srcId="{AC6BA557-2A49-46B8-A910-CD4B69F29696}" destId="{1EDA478E-B8FD-4888-B9D0-A84555775375}" srcOrd="7" destOrd="0" presId="urn:microsoft.com/office/officeart/2005/8/layout/list1"/>
    <dgm:cxn modelId="{C2DBC885-5F4A-4A9A-B5AE-F4D63D974631}" type="presParOf" srcId="{AC6BA557-2A49-46B8-A910-CD4B69F29696}" destId="{DEDF650B-36ED-4CA9-ADE5-B4E93C238E28}" srcOrd="8" destOrd="0" presId="urn:microsoft.com/office/officeart/2005/8/layout/list1"/>
    <dgm:cxn modelId="{76971C4B-8631-46C0-A0F5-06BA70F22E88}" type="presParOf" srcId="{DEDF650B-36ED-4CA9-ADE5-B4E93C238E28}" destId="{F3DF3840-6637-4FDE-BBFB-8A698234191F}" srcOrd="0" destOrd="0" presId="urn:microsoft.com/office/officeart/2005/8/layout/list1"/>
    <dgm:cxn modelId="{42F8523C-DDCA-440F-8DEF-C130A5BDA655}" type="presParOf" srcId="{DEDF650B-36ED-4CA9-ADE5-B4E93C238E28}" destId="{4131DC47-26AC-4C67-AB57-D6337D72E3E9}" srcOrd="1" destOrd="0" presId="urn:microsoft.com/office/officeart/2005/8/layout/list1"/>
    <dgm:cxn modelId="{BB8B5C38-298C-440A-845A-CEC001229633}" type="presParOf" srcId="{AC6BA557-2A49-46B8-A910-CD4B69F29696}" destId="{624221A2-A90C-4E86-B114-A3DF9F8F6B75}" srcOrd="9" destOrd="0" presId="urn:microsoft.com/office/officeart/2005/8/layout/list1"/>
    <dgm:cxn modelId="{F356C92B-5BAD-4929-B836-07410F741ACD}" type="presParOf" srcId="{AC6BA557-2A49-46B8-A910-CD4B69F29696}" destId="{2D71B153-46AF-41B2-8009-AA04B88C1C0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116F3C-78E3-4DF6-92BC-0BA0E55F5F5A}"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en-IN"/>
        </a:p>
      </dgm:t>
    </dgm:pt>
    <dgm:pt modelId="{8529D7AD-0783-4C04-8B0B-168AD6F21939}">
      <dgm:prSet phldrT="[Text]"/>
      <dgm:spPr/>
      <dgm:t>
        <a:bodyPr/>
        <a:lstStyle/>
        <a:p>
          <a:endParaRPr lang="en-US" dirty="0" smtClean="0">
            <a:latin typeface="Yu Gothic Medium"/>
          </a:endParaRPr>
        </a:p>
        <a:p>
          <a:r>
            <a:rPr lang="en-US" b="1" dirty="0" smtClean="0">
              <a:latin typeface="Yu Gothic Medium"/>
            </a:rPr>
            <a:t>FIDUCIARY DUTIES</a:t>
          </a:r>
          <a:r>
            <a:rPr lang="en-US" dirty="0" smtClean="0">
              <a:latin typeface="Yu Gothic Medium"/>
            </a:rPr>
            <a:t/>
          </a:r>
          <a:br>
            <a:rPr lang="en-US" dirty="0" smtClean="0">
              <a:latin typeface="Yu Gothic Medium"/>
            </a:rPr>
          </a:br>
          <a:endParaRPr lang="en-IN" dirty="0">
            <a:latin typeface="Yu Gothic Medium"/>
          </a:endParaRPr>
        </a:p>
      </dgm:t>
    </dgm:pt>
    <dgm:pt modelId="{8F9CA1A2-FAA4-42B9-8CE3-CFCA3445778A}" type="parTrans" cxnId="{CF6BB71B-AB2B-4F7F-A5A6-8D83C2A80C31}">
      <dgm:prSet/>
      <dgm:spPr/>
      <dgm:t>
        <a:bodyPr/>
        <a:lstStyle/>
        <a:p>
          <a:endParaRPr lang="en-IN"/>
        </a:p>
      </dgm:t>
    </dgm:pt>
    <dgm:pt modelId="{8F68682D-D9BE-42E8-B1A2-3723889B7F38}" type="sibTrans" cxnId="{CF6BB71B-AB2B-4F7F-A5A6-8D83C2A80C31}">
      <dgm:prSet/>
      <dgm:spPr/>
      <dgm:t>
        <a:bodyPr/>
        <a:lstStyle/>
        <a:p>
          <a:endParaRPr lang="en-IN"/>
        </a:p>
      </dgm:t>
    </dgm:pt>
    <dgm:pt modelId="{36FC6A52-8B64-4646-B478-F41CDCBB0438}">
      <dgm:prSet phldrT="[Text]"/>
      <dgm:spPr/>
      <dgm:t>
        <a:bodyPr/>
        <a:lstStyle/>
        <a:p>
          <a:pPr algn="l"/>
          <a:r>
            <a:rPr lang="en-US" b="1" dirty="0" smtClean="0">
              <a:latin typeface="Yu Gothic Medium"/>
            </a:rPr>
            <a:t>To act honestly and with good faith.</a:t>
          </a:r>
          <a:endParaRPr lang="en-IN" b="1" dirty="0">
            <a:latin typeface="Yu Gothic Medium"/>
          </a:endParaRPr>
        </a:p>
      </dgm:t>
    </dgm:pt>
    <dgm:pt modelId="{9DDAD5E2-34E3-457D-8BCB-C607925AA4F7}" type="parTrans" cxnId="{E3FDD3CF-66F0-44AA-834E-31CFAC4C01B7}">
      <dgm:prSet/>
      <dgm:spPr/>
      <dgm:t>
        <a:bodyPr/>
        <a:lstStyle/>
        <a:p>
          <a:endParaRPr lang="en-IN"/>
        </a:p>
      </dgm:t>
    </dgm:pt>
    <dgm:pt modelId="{2065EFD9-9316-4E26-917F-EA4EFD4EF779}" type="sibTrans" cxnId="{E3FDD3CF-66F0-44AA-834E-31CFAC4C01B7}">
      <dgm:prSet/>
      <dgm:spPr/>
      <dgm:t>
        <a:bodyPr/>
        <a:lstStyle/>
        <a:p>
          <a:endParaRPr lang="en-IN"/>
        </a:p>
      </dgm:t>
    </dgm:pt>
    <dgm:pt modelId="{822C0271-C548-46A1-AA01-B0C06162C0D3}">
      <dgm:prSet phldrT="[Text]"/>
      <dgm:spPr/>
      <dgm:t>
        <a:bodyPr/>
        <a:lstStyle/>
        <a:p>
          <a:pPr algn="l"/>
          <a:r>
            <a:rPr lang="en-US" b="1" dirty="0" smtClean="0">
              <a:latin typeface="Yu Gothic Medium"/>
            </a:rPr>
            <a:t> Not to use confidential information of the company for their own purpose.</a:t>
          </a:r>
          <a:endParaRPr lang="en-IN" b="1" dirty="0">
            <a:latin typeface="Yu Gothic Medium"/>
          </a:endParaRPr>
        </a:p>
      </dgm:t>
    </dgm:pt>
    <dgm:pt modelId="{C2AE8803-203E-414D-BDA3-265B1A16989A}" type="parTrans" cxnId="{D61B23E2-E0B0-4BD9-B0B0-396478B1B825}">
      <dgm:prSet/>
      <dgm:spPr/>
      <dgm:t>
        <a:bodyPr/>
        <a:lstStyle/>
        <a:p>
          <a:endParaRPr lang="en-IN"/>
        </a:p>
      </dgm:t>
    </dgm:pt>
    <dgm:pt modelId="{0EBCDBAB-D54D-42D2-A4A7-E7364DBC1233}" type="sibTrans" cxnId="{D61B23E2-E0B0-4BD9-B0B0-396478B1B825}">
      <dgm:prSet/>
      <dgm:spPr/>
      <dgm:t>
        <a:bodyPr/>
        <a:lstStyle/>
        <a:p>
          <a:endParaRPr lang="en-IN"/>
        </a:p>
      </dgm:t>
    </dgm:pt>
    <dgm:pt modelId="{1FAB82A4-6133-4380-A694-9D1AA507E8A2}">
      <dgm:prSet phldrT="[Text]"/>
      <dgm:spPr/>
      <dgm:t>
        <a:bodyPr/>
        <a:lstStyle/>
        <a:p>
          <a:r>
            <a:rPr lang="en-US" b="1" dirty="0" smtClean="0">
              <a:latin typeface="Yu Gothic Medium"/>
            </a:rPr>
            <a:t>STATUTORY DUTIES</a:t>
          </a:r>
          <a:endParaRPr lang="en-IN" b="1" dirty="0">
            <a:latin typeface="Yu Gothic Medium"/>
          </a:endParaRPr>
        </a:p>
      </dgm:t>
    </dgm:pt>
    <dgm:pt modelId="{40FEDC4A-150C-4250-8109-06BE727FEC25}" type="parTrans" cxnId="{300F05A7-79D0-4CC4-B35A-874828023969}">
      <dgm:prSet/>
      <dgm:spPr/>
      <dgm:t>
        <a:bodyPr/>
        <a:lstStyle/>
        <a:p>
          <a:endParaRPr lang="en-IN"/>
        </a:p>
      </dgm:t>
    </dgm:pt>
    <dgm:pt modelId="{A74296F0-4497-4E2F-B826-3B49643738EA}" type="sibTrans" cxnId="{300F05A7-79D0-4CC4-B35A-874828023969}">
      <dgm:prSet/>
      <dgm:spPr/>
      <dgm:t>
        <a:bodyPr/>
        <a:lstStyle/>
        <a:p>
          <a:endParaRPr lang="en-IN"/>
        </a:p>
      </dgm:t>
    </dgm:pt>
    <dgm:pt modelId="{CCA14947-D121-427C-925F-12E1649BB18C}">
      <dgm:prSet phldrT="[Text]"/>
      <dgm:spPr/>
      <dgm:t>
        <a:bodyPr/>
        <a:lstStyle/>
        <a:p>
          <a:pPr algn="l"/>
          <a:r>
            <a:rPr lang="en-US" b="1" dirty="0" smtClean="0">
              <a:latin typeface="Yu Gothic Medium"/>
            </a:rPr>
            <a:t>Not to contract with company, where he/she or his relative has an interest in the contract where he/she has a interest, they need to inform the board or seek prior approval while entering into contract, otherwise the contract is voidable.</a:t>
          </a:r>
          <a:endParaRPr lang="en-IN" b="1" dirty="0">
            <a:latin typeface="Yu Gothic Medium"/>
          </a:endParaRPr>
        </a:p>
      </dgm:t>
    </dgm:pt>
    <dgm:pt modelId="{4EF0E167-B5AA-4C97-B741-B9C312C8201E}" type="parTrans" cxnId="{D8D04D2B-3191-417C-ABB8-EA055B33C2E2}">
      <dgm:prSet/>
      <dgm:spPr/>
      <dgm:t>
        <a:bodyPr/>
        <a:lstStyle/>
        <a:p>
          <a:endParaRPr lang="en-IN"/>
        </a:p>
      </dgm:t>
    </dgm:pt>
    <dgm:pt modelId="{38D888A2-AB51-4208-8434-29ECCA75F392}" type="sibTrans" cxnId="{D8D04D2B-3191-417C-ABB8-EA055B33C2E2}">
      <dgm:prSet/>
      <dgm:spPr/>
      <dgm:t>
        <a:bodyPr/>
        <a:lstStyle/>
        <a:p>
          <a:endParaRPr lang="en-IN"/>
        </a:p>
      </dgm:t>
    </dgm:pt>
    <dgm:pt modelId="{9A1EA118-0A20-4749-87CC-B58DF7F324A5}">
      <dgm:prSet phldrT="[Text]"/>
      <dgm:spPr/>
      <dgm:t>
        <a:bodyPr/>
        <a:lstStyle/>
        <a:p>
          <a:pPr algn="l"/>
          <a:r>
            <a:rPr lang="en-US" b="1" dirty="0" smtClean="0">
              <a:latin typeface="Yu Gothic Medium"/>
            </a:rPr>
            <a:t> Duty to attend and Duty not to delegate.</a:t>
          </a:r>
          <a:r>
            <a:rPr lang="en-US" dirty="0" smtClean="0">
              <a:latin typeface="Yu Gothic Medium"/>
            </a:rPr>
            <a:t/>
          </a:r>
          <a:br>
            <a:rPr lang="en-US" dirty="0" smtClean="0">
              <a:latin typeface="Yu Gothic Medium"/>
            </a:rPr>
          </a:br>
          <a:endParaRPr lang="en-IN" dirty="0">
            <a:latin typeface="Yu Gothic Medium"/>
          </a:endParaRPr>
        </a:p>
      </dgm:t>
    </dgm:pt>
    <dgm:pt modelId="{48864048-1F40-480A-BAFD-E970885D8E6C}" type="parTrans" cxnId="{8771B0A9-B445-4489-A2BD-29F665327E97}">
      <dgm:prSet/>
      <dgm:spPr/>
      <dgm:t>
        <a:bodyPr/>
        <a:lstStyle/>
        <a:p>
          <a:endParaRPr lang="en-IN"/>
        </a:p>
      </dgm:t>
    </dgm:pt>
    <dgm:pt modelId="{F54DB8B0-14A1-47FE-B4CD-5EA3D6206AE3}" type="sibTrans" cxnId="{8771B0A9-B445-4489-A2BD-29F665327E97}">
      <dgm:prSet/>
      <dgm:spPr/>
      <dgm:t>
        <a:bodyPr/>
        <a:lstStyle/>
        <a:p>
          <a:endParaRPr lang="en-IN"/>
        </a:p>
      </dgm:t>
    </dgm:pt>
    <dgm:pt modelId="{F76C29BF-4FAF-4191-B257-6B9A80CCCBD7}">
      <dgm:prSet phldrT="[Text]"/>
      <dgm:spPr/>
      <dgm:t>
        <a:bodyPr/>
        <a:lstStyle/>
        <a:p>
          <a:pPr algn="l"/>
          <a:r>
            <a:rPr lang="en-US" b="1" dirty="0" smtClean="0">
              <a:latin typeface="Yu Gothic Medium"/>
            </a:rPr>
            <a:t> Duty of Care and to act reasonably while acting for the company.</a:t>
          </a:r>
          <a:r>
            <a:rPr lang="en-US" dirty="0" smtClean="0">
              <a:latin typeface="Yu Gothic Medium"/>
            </a:rPr>
            <a:t/>
          </a:r>
          <a:br>
            <a:rPr lang="en-US" dirty="0" smtClean="0">
              <a:latin typeface="Yu Gothic Medium"/>
            </a:rPr>
          </a:br>
          <a:endParaRPr lang="en-IN" dirty="0">
            <a:latin typeface="Yu Gothic Medium"/>
          </a:endParaRPr>
        </a:p>
      </dgm:t>
    </dgm:pt>
    <dgm:pt modelId="{2B237472-6076-4AAF-A1CC-634E01721C84}" type="parTrans" cxnId="{DD4DA6DB-65FB-42D7-882C-D485AC3E49E2}">
      <dgm:prSet/>
      <dgm:spPr/>
      <dgm:t>
        <a:bodyPr/>
        <a:lstStyle/>
        <a:p>
          <a:endParaRPr lang="en-IN"/>
        </a:p>
      </dgm:t>
    </dgm:pt>
    <dgm:pt modelId="{F6F9982F-0E26-4AA9-95DE-B8840AA66EDC}" type="sibTrans" cxnId="{DD4DA6DB-65FB-42D7-882C-D485AC3E49E2}">
      <dgm:prSet/>
      <dgm:spPr/>
      <dgm:t>
        <a:bodyPr/>
        <a:lstStyle/>
        <a:p>
          <a:endParaRPr lang="en-IN"/>
        </a:p>
      </dgm:t>
    </dgm:pt>
    <dgm:pt modelId="{E63DD7D0-2AB9-4A9C-B230-8FA0BEDFD430}" type="pres">
      <dgm:prSet presAssocID="{0D116F3C-78E3-4DF6-92BC-0BA0E55F5F5A}" presName="Name0" presStyleCnt="0">
        <dgm:presLayoutVars>
          <dgm:dir/>
          <dgm:animLvl val="lvl"/>
          <dgm:resizeHandles val="exact"/>
        </dgm:presLayoutVars>
      </dgm:prSet>
      <dgm:spPr/>
      <dgm:t>
        <a:bodyPr/>
        <a:lstStyle/>
        <a:p>
          <a:endParaRPr lang="en-IN"/>
        </a:p>
      </dgm:t>
    </dgm:pt>
    <dgm:pt modelId="{6A07424D-91F3-4FD3-8FCB-20288E19F82D}" type="pres">
      <dgm:prSet presAssocID="{8529D7AD-0783-4C04-8B0B-168AD6F21939}" presName="linNode" presStyleCnt="0"/>
      <dgm:spPr/>
    </dgm:pt>
    <dgm:pt modelId="{5E6B78DB-54B8-49A6-B852-385DCF81B06E}" type="pres">
      <dgm:prSet presAssocID="{8529D7AD-0783-4C04-8B0B-168AD6F21939}" presName="parentText" presStyleLbl="node1" presStyleIdx="0" presStyleCnt="2" custScaleX="72779" custScaleY="45493">
        <dgm:presLayoutVars>
          <dgm:chMax val="1"/>
          <dgm:bulletEnabled val="1"/>
        </dgm:presLayoutVars>
      </dgm:prSet>
      <dgm:spPr/>
      <dgm:t>
        <a:bodyPr/>
        <a:lstStyle/>
        <a:p>
          <a:endParaRPr lang="en-IN"/>
        </a:p>
      </dgm:t>
    </dgm:pt>
    <dgm:pt modelId="{AED6026F-0FEA-478E-8925-E445EFF116AA}" type="pres">
      <dgm:prSet presAssocID="{8529D7AD-0783-4C04-8B0B-168AD6F21939}" presName="descendantText" presStyleLbl="alignAccFollowNode1" presStyleIdx="0" presStyleCnt="2" custScaleX="122489">
        <dgm:presLayoutVars>
          <dgm:bulletEnabled val="1"/>
        </dgm:presLayoutVars>
      </dgm:prSet>
      <dgm:spPr/>
      <dgm:t>
        <a:bodyPr/>
        <a:lstStyle/>
        <a:p>
          <a:endParaRPr lang="en-IN"/>
        </a:p>
      </dgm:t>
    </dgm:pt>
    <dgm:pt modelId="{055E893F-1A0C-4FBE-9C79-C826800C1937}" type="pres">
      <dgm:prSet presAssocID="{8F68682D-D9BE-42E8-B1A2-3723889B7F38}" presName="sp" presStyleCnt="0"/>
      <dgm:spPr/>
    </dgm:pt>
    <dgm:pt modelId="{F0E34720-FD7B-4C6B-927A-2359C18ECFDE}" type="pres">
      <dgm:prSet presAssocID="{1FAB82A4-6133-4380-A694-9D1AA507E8A2}" presName="linNode" presStyleCnt="0"/>
      <dgm:spPr/>
    </dgm:pt>
    <dgm:pt modelId="{5B0F7DB8-1018-48B1-9860-03CD041864DE}" type="pres">
      <dgm:prSet presAssocID="{1FAB82A4-6133-4380-A694-9D1AA507E8A2}" presName="parentText" presStyleLbl="node1" presStyleIdx="1" presStyleCnt="2" custScaleX="75969" custScaleY="41486">
        <dgm:presLayoutVars>
          <dgm:chMax val="1"/>
          <dgm:bulletEnabled val="1"/>
        </dgm:presLayoutVars>
      </dgm:prSet>
      <dgm:spPr/>
      <dgm:t>
        <a:bodyPr/>
        <a:lstStyle/>
        <a:p>
          <a:endParaRPr lang="en-IN"/>
        </a:p>
      </dgm:t>
    </dgm:pt>
    <dgm:pt modelId="{9E2BBF6A-2443-4132-9C0C-51543281765A}" type="pres">
      <dgm:prSet presAssocID="{1FAB82A4-6133-4380-A694-9D1AA507E8A2}" presName="descendantText" presStyleLbl="alignAccFollowNode1" presStyleIdx="1" presStyleCnt="2" custScaleX="133860">
        <dgm:presLayoutVars>
          <dgm:bulletEnabled val="1"/>
        </dgm:presLayoutVars>
      </dgm:prSet>
      <dgm:spPr/>
      <dgm:t>
        <a:bodyPr/>
        <a:lstStyle/>
        <a:p>
          <a:endParaRPr lang="en-IN"/>
        </a:p>
      </dgm:t>
    </dgm:pt>
  </dgm:ptLst>
  <dgm:cxnLst>
    <dgm:cxn modelId="{417AA63F-15C8-4402-8B3D-FB815FACA142}" type="presOf" srcId="{F76C29BF-4FAF-4191-B257-6B9A80CCCBD7}" destId="{AED6026F-0FEA-478E-8925-E445EFF116AA}" srcOrd="0" destOrd="2" presId="urn:microsoft.com/office/officeart/2005/8/layout/vList5"/>
    <dgm:cxn modelId="{74CCF7B2-BFF6-4D7A-B5F0-5DAC976D2688}" type="presOf" srcId="{36FC6A52-8B64-4646-B478-F41CDCBB0438}" destId="{AED6026F-0FEA-478E-8925-E445EFF116AA}" srcOrd="0" destOrd="0" presId="urn:microsoft.com/office/officeart/2005/8/layout/vList5"/>
    <dgm:cxn modelId="{300F05A7-79D0-4CC4-B35A-874828023969}" srcId="{0D116F3C-78E3-4DF6-92BC-0BA0E55F5F5A}" destId="{1FAB82A4-6133-4380-A694-9D1AA507E8A2}" srcOrd="1" destOrd="0" parTransId="{40FEDC4A-150C-4250-8109-06BE727FEC25}" sibTransId="{A74296F0-4497-4E2F-B826-3B49643738EA}"/>
    <dgm:cxn modelId="{8771B0A9-B445-4489-A2BD-29F665327E97}" srcId="{1FAB82A4-6133-4380-A694-9D1AA507E8A2}" destId="{9A1EA118-0A20-4749-87CC-B58DF7F324A5}" srcOrd="1" destOrd="0" parTransId="{48864048-1F40-480A-BAFD-E970885D8E6C}" sibTransId="{F54DB8B0-14A1-47FE-B4CD-5EA3D6206AE3}"/>
    <dgm:cxn modelId="{E3FDD3CF-66F0-44AA-834E-31CFAC4C01B7}" srcId="{8529D7AD-0783-4C04-8B0B-168AD6F21939}" destId="{36FC6A52-8B64-4646-B478-F41CDCBB0438}" srcOrd="0" destOrd="0" parTransId="{9DDAD5E2-34E3-457D-8BCB-C607925AA4F7}" sibTransId="{2065EFD9-9316-4E26-917F-EA4EFD4EF779}"/>
    <dgm:cxn modelId="{D61B23E2-E0B0-4BD9-B0B0-396478B1B825}" srcId="{8529D7AD-0783-4C04-8B0B-168AD6F21939}" destId="{822C0271-C548-46A1-AA01-B0C06162C0D3}" srcOrd="1" destOrd="0" parTransId="{C2AE8803-203E-414D-BDA3-265B1A16989A}" sibTransId="{0EBCDBAB-D54D-42D2-A4A7-E7364DBC1233}"/>
    <dgm:cxn modelId="{5CC20243-B563-48D4-91B1-3CD73A34742A}" type="presOf" srcId="{0D116F3C-78E3-4DF6-92BC-0BA0E55F5F5A}" destId="{E63DD7D0-2AB9-4A9C-B230-8FA0BEDFD430}" srcOrd="0" destOrd="0" presId="urn:microsoft.com/office/officeart/2005/8/layout/vList5"/>
    <dgm:cxn modelId="{DD4DA6DB-65FB-42D7-882C-D485AC3E49E2}" srcId="{8529D7AD-0783-4C04-8B0B-168AD6F21939}" destId="{F76C29BF-4FAF-4191-B257-6B9A80CCCBD7}" srcOrd="2" destOrd="0" parTransId="{2B237472-6076-4AAF-A1CC-634E01721C84}" sibTransId="{F6F9982F-0E26-4AA9-95DE-B8840AA66EDC}"/>
    <dgm:cxn modelId="{97F525C0-81FD-4CBA-A14E-ABDF6985ACA0}" type="presOf" srcId="{1FAB82A4-6133-4380-A694-9D1AA507E8A2}" destId="{5B0F7DB8-1018-48B1-9860-03CD041864DE}" srcOrd="0" destOrd="0" presId="urn:microsoft.com/office/officeart/2005/8/layout/vList5"/>
    <dgm:cxn modelId="{71741BAB-6340-4C7D-ABFB-360579D803B8}" type="presOf" srcId="{9A1EA118-0A20-4749-87CC-B58DF7F324A5}" destId="{9E2BBF6A-2443-4132-9C0C-51543281765A}" srcOrd="0" destOrd="1" presId="urn:microsoft.com/office/officeart/2005/8/layout/vList5"/>
    <dgm:cxn modelId="{CF6BB71B-AB2B-4F7F-A5A6-8D83C2A80C31}" srcId="{0D116F3C-78E3-4DF6-92BC-0BA0E55F5F5A}" destId="{8529D7AD-0783-4C04-8B0B-168AD6F21939}" srcOrd="0" destOrd="0" parTransId="{8F9CA1A2-FAA4-42B9-8CE3-CFCA3445778A}" sibTransId="{8F68682D-D9BE-42E8-B1A2-3723889B7F38}"/>
    <dgm:cxn modelId="{D8D04D2B-3191-417C-ABB8-EA055B33C2E2}" srcId="{1FAB82A4-6133-4380-A694-9D1AA507E8A2}" destId="{CCA14947-D121-427C-925F-12E1649BB18C}" srcOrd="0" destOrd="0" parTransId="{4EF0E167-B5AA-4C97-B741-B9C312C8201E}" sibTransId="{38D888A2-AB51-4208-8434-29ECCA75F392}"/>
    <dgm:cxn modelId="{C87844D2-EA16-49BC-B268-C3C2D8F2D68F}" type="presOf" srcId="{822C0271-C548-46A1-AA01-B0C06162C0D3}" destId="{AED6026F-0FEA-478E-8925-E445EFF116AA}" srcOrd="0" destOrd="1" presId="urn:microsoft.com/office/officeart/2005/8/layout/vList5"/>
    <dgm:cxn modelId="{2FA0F485-4274-4FEF-B85F-AF22C3227749}" type="presOf" srcId="{8529D7AD-0783-4C04-8B0B-168AD6F21939}" destId="{5E6B78DB-54B8-49A6-B852-385DCF81B06E}" srcOrd="0" destOrd="0" presId="urn:microsoft.com/office/officeart/2005/8/layout/vList5"/>
    <dgm:cxn modelId="{6AEC5BA9-2CC9-46B6-BAA5-7A43A590C527}" type="presOf" srcId="{CCA14947-D121-427C-925F-12E1649BB18C}" destId="{9E2BBF6A-2443-4132-9C0C-51543281765A}" srcOrd="0" destOrd="0" presId="urn:microsoft.com/office/officeart/2005/8/layout/vList5"/>
    <dgm:cxn modelId="{D2EE0A46-A3E8-4183-9CB7-778411B0CF02}" type="presParOf" srcId="{E63DD7D0-2AB9-4A9C-B230-8FA0BEDFD430}" destId="{6A07424D-91F3-4FD3-8FCB-20288E19F82D}" srcOrd="0" destOrd="0" presId="urn:microsoft.com/office/officeart/2005/8/layout/vList5"/>
    <dgm:cxn modelId="{6FC75859-40BA-488B-9176-F020473B4576}" type="presParOf" srcId="{6A07424D-91F3-4FD3-8FCB-20288E19F82D}" destId="{5E6B78DB-54B8-49A6-B852-385DCF81B06E}" srcOrd="0" destOrd="0" presId="urn:microsoft.com/office/officeart/2005/8/layout/vList5"/>
    <dgm:cxn modelId="{CCECFD56-B70B-458F-A772-B786CB6FED7C}" type="presParOf" srcId="{6A07424D-91F3-4FD3-8FCB-20288E19F82D}" destId="{AED6026F-0FEA-478E-8925-E445EFF116AA}" srcOrd="1" destOrd="0" presId="urn:microsoft.com/office/officeart/2005/8/layout/vList5"/>
    <dgm:cxn modelId="{D18258C4-4EE5-4872-9DFD-C9A58C5730B7}" type="presParOf" srcId="{E63DD7D0-2AB9-4A9C-B230-8FA0BEDFD430}" destId="{055E893F-1A0C-4FBE-9C79-C826800C1937}" srcOrd="1" destOrd="0" presId="urn:microsoft.com/office/officeart/2005/8/layout/vList5"/>
    <dgm:cxn modelId="{4215296C-C0A9-48F1-8864-111DB89C0FDE}" type="presParOf" srcId="{E63DD7D0-2AB9-4A9C-B230-8FA0BEDFD430}" destId="{F0E34720-FD7B-4C6B-927A-2359C18ECFDE}" srcOrd="2" destOrd="0" presId="urn:microsoft.com/office/officeart/2005/8/layout/vList5"/>
    <dgm:cxn modelId="{A1607FC8-C54E-4D8C-B60F-D8704656DC1F}" type="presParOf" srcId="{F0E34720-FD7B-4C6B-927A-2359C18ECFDE}" destId="{5B0F7DB8-1018-48B1-9860-03CD041864DE}" srcOrd="0" destOrd="0" presId="urn:microsoft.com/office/officeart/2005/8/layout/vList5"/>
    <dgm:cxn modelId="{145BD5F7-2422-4195-869E-395C2AFAAFFC}" type="presParOf" srcId="{F0E34720-FD7B-4C6B-927A-2359C18ECFDE}" destId="{9E2BBF6A-2443-4132-9C0C-51543281765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01CEDB-81FC-4C7B-B877-67D925C9F584}" type="doc">
      <dgm:prSet loTypeId="urn:microsoft.com/office/officeart/2005/8/layout/hList1" loCatId="list" qsTypeId="urn:microsoft.com/office/officeart/2005/8/quickstyle/3d3" qsCatId="3D" csTypeId="urn:microsoft.com/office/officeart/2005/8/colors/accent1_3" csCatId="accent1" phldr="1"/>
      <dgm:spPr/>
      <dgm:t>
        <a:bodyPr/>
        <a:lstStyle/>
        <a:p>
          <a:endParaRPr lang="en-IN"/>
        </a:p>
      </dgm:t>
    </dgm:pt>
    <dgm:pt modelId="{5FBDFC60-F2D6-4ECA-8C9B-191A90F6D895}">
      <dgm:prSet/>
      <dgm:spPr/>
      <dgm:t>
        <a:bodyPr/>
        <a:lstStyle/>
        <a:p>
          <a:pPr rtl="0"/>
          <a:r>
            <a:rPr lang="en-US" dirty="0" smtClean="0"/>
            <a:t>Statutory Returns can only be filed with ROC in time when they are prepared in time.</a:t>
          </a:r>
          <a:br>
            <a:rPr lang="en-US" dirty="0" smtClean="0"/>
          </a:br>
          <a:r>
            <a:rPr lang="en-US" dirty="0" smtClean="0"/>
            <a:t/>
          </a:r>
          <a:br>
            <a:rPr lang="en-US" dirty="0" smtClean="0"/>
          </a:br>
          <a:r>
            <a:rPr lang="en-US" dirty="0" smtClean="0"/>
            <a:t>The Board should ensure that accounts are audited in time and AGM has been held in time.</a:t>
          </a:r>
          <a:br>
            <a:rPr lang="en-US" dirty="0" smtClean="0"/>
          </a:br>
          <a:r>
            <a:rPr lang="en-US" dirty="0" smtClean="0"/>
            <a:t/>
          </a:r>
          <a:br>
            <a:rPr lang="en-US" dirty="0" smtClean="0"/>
          </a:br>
          <a:r>
            <a:rPr lang="en-US" dirty="0" smtClean="0"/>
            <a:t>A Director of a Company shall not assign his office and any assignment so made shall be void.</a:t>
          </a:r>
          <a:br>
            <a:rPr lang="en-US" dirty="0" smtClean="0"/>
          </a:br>
          <a:endParaRPr lang="en-IN" dirty="0"/>
        </a:p>
      </dgm:t>
    </dgm:pt>
    <dgm:pt modelId="{792623D0-14C9-4F80-A790-0E1D7BDF96F7}" type="parTrans" cxnId="{075C77FA-6EAB-4215-BA33-7B4B0A51ABB4}">
      <dgm:prSet/>
      <dgm:spPr/>
      <dgm:t>
        <a:bodyPr/>
        <a:lstStyle/>
        <a:p>
          <a:endParaRPr lang="en-IN"/>
        </a:p>
      </dgm:t>
    </dgm:pt>
    <dgm:pt modelId="{9BA78D5B-1841-4E52-A152-95BAAD7838FF}" type="sibTrans" cxnId="{075C77FA-6EAB-4215-BA33-7B4B0A51ABB4}">
      <dgm:prSet/>
      <dgm:spPr/>
      <dgm:t>
        <a:bodyPr/>
        <a:lstStyle/>
        <a:p>
          <a:endParaRPr lang="en-IN"/>
        </a:p>
      </dgm:t>
    </dgm:pt>
    <dgm:pt modelId="{329E97B2-811E-44BE-9C7C-FAE3122AC447}" type="pres">
      <dgm:prSet presAssocID="{0801CEDB-81FC-4C7B-B877-67D925C9F584}" presName="Name0" presStyleCnt="0">
        <dgm:presLayoutVars>
          <dgm:dir/>
          <dgm:animLvl val="lvl"/>
          <dgm:resizeHandles val="exact"/>
        </dgm:presLayoutVars>
      </dgm:prSet>
      <dgm:spPr/>
      <dgm:t>
        <a:bodyPr/>
        <a:lstStyle/>
        <a:p>
          <a:endParaRPr lang="en-IN"/>
        </a:p>
      </dgm:t>
    </dgm:pt>
    <dgm:pt modelId="{CB116BC7-ADBA-4753-B43A-84BAC0A05DB7}" type="pres">
      <dgm:prSet presAssocID="{5FBDFC60-F2D6-4ECA-8C9B-191A90F6D895}" presName="composite" presStyleCnt="0"/>
      <dgm:spPr/>
    </dgm:pt>
    <dgm:pt modelId="{713776AF-3E9C-480D-84CB-C6B6C9F78518}" type="pres">
      <dgm:prSet presAssocID="{5FBDFC60-F2D6-4ECA-8C9B-191A90F6D895}" presName="parTx" presStyleLbl="alignNode1" presStyleIdx="0" presStyleCnt="1">
        <dgm:presLayoutVars>
          <dgm:chMax val="0"/>
          <dgm:chPref val="0"/>
          <dgm:bulletEnabled val="1"/>
        </dgm:presLayoutVars>
      </dgm:prSet>
      <dgm:spPr/>
      <dgm:t>
        <a:bodyPr/>
        <a:lstStyle/>
        <a:p>
          <a:endParaRPr lang="en-IN"/>
        </a:p>
      </dgm:t>
    </dgm:pt>
    <dgm:pt modelId="{F1AB69A3-6111-4AFE-99BB-C1081AC26202}" type="pres">
      <dgm:prSet presAssocID="{5FBDFC60-F2D6-4ECA-8C9B-191A90F6D895}" presName="desTx" presStyleLbl="alignAccFollowNode1" presStyleIdx="0" presStyleCnt="1">
        <dgm:presLayoutVars>
          <dgm:bulletEnabled val="1"/>
        </dgm:presLayoutVars>
      </dgm:prSet>
      <dgm:spPr/>
    </dgm:pt>
  </dgm:ptLst>
  <dgm:cxnLst>
    <dgm:cxn modelId="{075C77FA-6EAB-4215-BA33-7B4B0A51ABB4}" srcId="{0801CEDB-81FC-4C7B-B877-67D925C9F584}" destId="{5FBDFC60-F2D6-4ECA-8C9B-191A90F6D895}" srcOrd="0" destOrd="0" parTransId="{792623D0-14C9-4F80-A790-0E1D7BDF96F7}" sibTransId="{9BA78D5B-1841-4E52-A152-95BAAD7838FF}"/>
    <dgm:cxn modelId="{97BAF0A4-E38D-4E9D-8954-7252BA0E41C3}" type="presOf" srcId="{0801CEDB-81FC-4C7B-B877-67D925C9F584}" destId="{329E97B2-811E-44BE-9C7C-FAE3122AC447}" srcOrd="0" destOrd="0" presId="urn:microsoft.com/office/officeart/2005/8/layout/hList1"/>
    <dgm:cxn modelId="{56744BE3-E9BB-4D5C-A57B-87A8986A9F7E}" type="presOf" srcId="{5FBDFC60-F2D6-4ECA-8C9B-191A90F6D895}" destId="{713776AF-3E9C-480D-84CB-C6B6C9F78518}" srcOrd="0" destOrd="0" presId="urn:microsoft.com/office/officeart/2005/8/layout/hList1"/>
    <dgm:cxn modelId="{347A824C-72E1-4CC5-88E4-FB334068A6F5}" type="presParOf" srcId="{329E97B2-811E-44BE-9C7C-FAE3122AC447}" destId="{CB116BC7-ADBA-4753-B43A-84BAC0A05DB7}" srcOrd="0" destOrd="0" presId="urn:microsoft.com/office/officeart/2005/8/layout/hList1"/>
    <dgm:cxn modelId="{31647A98-507E-401C-80DE-DC3177DDA771}" type="presParOf" srcId="{CB116BC7-ADBA-4753-B43A-84BAC0A05DB7}" destId="{713776AF-3E9C-480D-84CB-C6B6C9F78518}" srcOrd="0" destOrd="0" presId="urn:microsoft.com/office/officeart/2005/8/layout/hList1"/>
    <dgm:cxn modelId="{5537CFF3-8A04-4A76-BB80-F7C10B21BE3D}" type="presParOf" srcId="{CB116BC7-ADBA-4753-B43A-84BAC0A05DB7}" destId="{F1AB69A3-6111-4AFE-99BB-C1081AC2620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A5DAF2-C915-4155-BEB2-CD0116B24361}" type="doc">
      <dgm:prSet loTypeId="urn:microsoft.com/office/officeart/2005/8/layout/vList2" loCatId="list" qsTypeId="urn:microsoft.com/office/officeart/2005/8/quickstyle/3d2" qsCatId="3D" csTypeId="urn:microsoft.com/office/officeart/2005/8/colors/accent1_5" csCatId="accent1" phldr="1"/>
      <dgm:spPr/>
      <dgm:t>
        <a:bodyPr/>
        <a:lstStyle/>
        <a:p>
          <a:endParaRPr lang="en-IN"/>
        </a:p>
      </dgm:t>
    </dgm:pt>
    <dgm:pt modelId="{4D246520-0A45-4062-A0AE-D9768F176B1F}">
      <dgm:prSet/>
      <dgm:spPr/>
      <dgm:t>
        <a:bodyPr/>
        <a:lstStyle/>
        <a:p>
          <a:pPr rtl="0"/>
          <a:r>
            <a:rPr lang="en-US" dirty="0" smtClean="0"/>
            <a:t>-The liability of the Directors can be either civil or criminal.</a:t>
          </a:r>
          <a:br>
            <a:rPr lang="en-US" dirty="0" smtClean="0"/>
          </a:br>
          <a:r>
            <a:rPr lang="en-US" dirty="0" smtClean="0"/>
            <a:t> </a:t>
          </a:r>
          <a:br>
            <a:rPr lang="en-US" dirty="0" smtClean="0"/>
          </a:br>
          <a:r>
            <a:rPr lang="en-US" dirty="0" smtClean="0"/>
            <a:t>-Liability may be for breach of fiduciary duties</a:t>
          </a:r>
          <a:br>
            <a:rPr lang="en-US" dirty="0" smtClean="0"/>
          </a:br>
          <a:r>
            <a:rPr lang="en-US" dirty="0" smtClean="0"/>
            <a:t/>
          </a:r>
          <a:br>
            <a:rPr lang="en-US" dirty="0" smtClean="0"/>
          </a:br>
          <a:r>
            <a:rPr lang="en-US" dirty="0" smtClean="0"/>
            <a:t>-The directors are personally liable for the following:</a:t>
          </a:r>
          <a:br>
            <a:rPr lang="en-US" dirty="0" smtClean="0"/>
          </a:br>
          <a:r>
            <a:rPr lang="en-US" dirty="0" smtClean="0"/>
            <a:t>   a) Ultra </a:t>
          </a:r>
          <a:r>
            <a:rPr lang="en-US" dirty="0" err="1" smtClean="0"/>
            <a:t>vires</a:t>
          </a:r>
          <a:r>
            <a:rPr lang="en-US" dirty="0" smtClean="0"/>
            <a:t> acts</a:t>
          </a:r>
          <a:br>
            <a:rPr lang="en-US" dirty="0" smtClean="0"/>
          </a:br>
          <a:r>
            <a:rPr lang="en-US" dirty="0" smtClean="0"/>
            <a:t>   b) </a:t>
          </a:r>
          <a:r>
            <a:rPr lang="en-US" dirty="0" err="1" smtClean="0"/>
            <a:t>Malafide</a:t>
          </a:r>
          <a:r>
            <a:rPr lang="en-US" dirty="0" smtClean="0"/>
            <a:t> acts</a:t>
          </a:r>
          <a:br>
            <a:rPr lang="en-US" dirty="0" smtClean="0"/>
          </a:br>
          <a:r>
            <a:rPr lang="en-US" dirty="0" smtClean="0"/>
            <a:t>   c) Negligent acts</a:t>
          </a:r>
          <a:br>
            <a:rPr lang="en-US" dirty="0" smtClean="0"/>
          </a:br>
          <a:r>
            <a:rPr lang="en-US" dirty="0" smtClean="0"/>
            <a:t>   d) Liability for the acts of third parties </a:t>
          </a:r>
          <a:br>
            <a:rPr lang="en-US" dirty="0" smtClean="0"/>
          </a:br>
          <a:endParaRPr lang="en-IN" dirty="0"/>
        </a:p>
      </dgm:t>
    </dgm:pt>
    <dgm:pt modelId="{D7D6BC97-2480-40F0-93F6-6F9AD18925C7}" type="parTrans" cxnId="{29AA5DBE-F6FB-46DE-9011-CA8E4B58D84B}">
      <dgm:prSet/>
      <dgm:spPr/>
      <dgm:t>
        <a:bodyPr/>
        <a:lstStyle/>
        <a:p>
          <a:endParaRPr lang="en-IN"/>
        </a:p>
      </dgm:t>
    </dgm:pt>
    <dgm:pt modelId="{B8582DF2-ED4D-49E8-A089-610FCA8165EA}" type="sibTrans" cxnId="{29AA5DBE-F6FB-46DE-9011-CA8E4B58D84B}">
      <dgm:prSet/>
      <dgm:spPr/>
      <dgm:t>
        <a:bodyPr/>
        <a:lstStyle/>
        <a:p>
          <a:endParaRPr lang="en-IN"/>
        </a:p>
      </dgm:t>
    </dgm:pt>
    <dgm:pt modelId="{30BFD42A-90B0-4D88-99AF-8CEE420D9564}" type="pres">
      <dgm:prSet presAssocID="{61A5DAF2-C915-4155-BEB2-CD0116B24361}" presName="linear" presStyleCnt="0">
        <dgm:presLayoutVars>
          <dgm:animLvl val="lvl"/>
          <dgm:resizeHandles val="exact"/>
        </dgm:presLayoutVars>
      </dgm:prSet>
      <dgm:spPr/>
      <dgm:t>
        <a:bodyPr/>
        <a:lstStyle/>
        <a:p>
          <a:endParaRPr lang="en-IN"/>
        </a:p>
      </dgm:t>
    </dgm:pt>
    <dgm:pt modelId="{1C05F138-1E06-4871-B9DB-A1108B6A5E3E}" type="pres">
      <dgm:prSet presAssocID="{4D246520-0A45-4062-A0AE-D9768F176B1F}" presName="parentText" presStyleLbl="node1" presStyleIdx="0" presStyleCnt="1">
        <dgm:presLayoutVars>
          <dgm:chMax val="0"/>
          <dgm:bulletEnabled val="1"/>
        </dgm:presLayoutVars>
      </dgm:prSet>
      <dgm:spPr/>
      <dgm:t>
        <a:bodyPr/>
        <a:lstStyle/>
        <a:p>
          <a:endParaRPr lang="en-IN"/>
        </a:p>
      </dgm:t>
    </dgm:pt>
  </dgm:ptLst>
  <dgm:cxnLst>
    <dgm:cxn modelId="{F0ABD388-089E-4547-AA09-180FCCB6D32D}" type="presOf" srcId="{61A5DAF2-C915-4155-BEB2-CD0116B24361}" destId="{30BFD42A-90B0-4D88-99AF-8CEE420D9564}" srcOrd="0" destOrd="0" presId="urn:microsoft.com/office/officeart/2005/8/layout/vList2"/>
    <dgm:cxn modelId="{70CCE16D-6201-48F6-B1B3-CB7A2B5C432E}" type="presOf" srcId="{4D246520-0A45-4062-A0AE-D9768F176B1F}" destId="{1C05F138-1E06-4871-B9DB-A1108B6A5E3E}" srcOrd="0" destOrd="0" presId="urn:microsoft.com/office/officeart/2005/8/layout/vList2"/>
    <dgm:cxn modelId="{29AA5DBE-F6FB-46DE-9011-CA8E4B58D84B}" srcId="{61A5DAF2-C915-4155-BEB2-CD0116B24361}" destId="{4D246520-0A45-4062-A0AE-D9768F176B1F}" srcOrd="0" destOrd="0" parTransId="{D7D6BC97-2480-40F0-93F6-6F9AD18925C7}" sibTransId="{B8582DF2-ED4D-49E8-A089-610FCA8165EA}"/>
    <dgm:cxn modelId="{B4A5FE6A-751F-4D38-8F47-39C28B8459E1}" type="presParOf" srcId="{30BFD42A-90B0-4D88-99AF-8CEE420D9564}" destId="{1C05F138-1E06-4871-B9DB-A1108B6A5E3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36B265-40C0-4D63-8B12-B862FE9DEC5E}" type="doc">
      <dgm:prSet loTypeId="urn:microsoft.com/office/officeart/2005/8/layout/hProcess9" loCatId="process" qsTypeId="urn:microsoft.com/office/officeart/2005/8/quickstyle/3d7" qsCatId="3D" csTypeId="urn:microsoft.com/office/officeart/2005/8/colors/accent1_2" csCatId="accent1"/>
      <dgm:spPr/>
      <dgm:t>
        <a:bodyPr/>
        <a:lstStyle/>
        <a:p>
          <a:endParaRPr lang="en-IN"/>
        </a:p>
      </dgm:t>
    </dgm:pt>
    <dgm:pt modelId="{8532DF36-13D0-4875-9FC2-CE77FC22C99D}">
      <dgm:prSet/>
      <dgm:spPr/>
      <dgm:t>
        <a:bodyPr/>
        <a:lstStyle/>
        <a:p>
          <a:pPr rtl="0"/>
          <a:r>
            <a:rPr lang="en-US" b="1" dirty="0" smtClean="0"/>
            <a:t>How to assess information of Directors through MCA Portal</a:t>
          </a:r>
          <a:endParaRPr lang="en-US" b="1" i="0" baseline="0" dirty="0"/>
        </a:p>
      </dgm:t>
    </dgm:pt>
    <dgm:pt modelId="{A1A080AF-422F-4639-A5C8-F280B51CC2B4}" type="parTrans" cxnId="{BA8747E8-4C0A-4446-B450-C4ADBDFFDF00}">
      <dgm:prSet/>
      <dgm:spPr/>
      <dgm:t>
        <a:bodyPr/>
        <a:lstStyle/>
        <a:p>
          <a:endParaRPr lang="en-IN"/>
        </a:p>
      </dgm:t>
    </dgm:pt>
    <dgm:pt modelId="{2EB562C0-B05A-45B7-828E-369763AE4AC2}" type="sibTrans" cxnId="{BA8747E8-4C0A-4446-B450-C4ADBDFFDF00}">
      <dgm:prSet/>
      <dgm:spPr/>
      <dgm:t>
        <a:bodyPr/>
        <a:lstStyle/>
        <a:p>
          <a:endParaRPr lang="en-IN"/>
        </a:p>
      </dgm:t>
    </dgm:pt>
    <dgm:pt modelId="{D0027381-E49F-4593-BE48-F2F09927DDCA}" type="pres">
      <dgm:prSet presAssocID="{D436B265-40C0-4D63-8B12-B862FE9DEC5E}" presName="CompostProcess" presStyleCnt="0">
        <dgm:presLayoutVars>
          <dgm:dir/>
          <dgm:resizeHandles val="exact"/>
        </dgm:presLayoutVars>
      </dgm:prSet>
      <dgm:spPr/>
      <dgm:t>
        <a:bodyPr/>
        <a:lstStyle/>
        <a:p>
          <a:endParaRPr lang="en-IN"/>
        </a:p>
      </dgm:t>
    </dgm:pt>
    <dgm:pt modelId="{A7690D09-EC1E-4D57-A975-57B7F048E595}" type="pres">
      <dgm:prSet presAssocID="{D436B265-40C0-4D63-8B12-B862FE9DEC5E}" presName="arrow" presStyleLbl="bgShp" presStyleIdx="0" presStyleCnt="1"/>
      <dgm:spPr/>
    </dgm:pt>
    <dgm:pt modelId="{D17D24DF-F5F2-4036-973C-A65E21E368A0}" type="pres">
      <dgm:prSet presAssocID="{D436B265-40C0-4D63-8B12-B862FE9DEC5E}" presName="linearProcess" presStyleCnt="0"/>
      <dgm:spPr/>
    </dgm:pt>
    <dgm:pt modelId="{3AEB3505-8791-47FD-ABE0-6FD5D3D8F885}" type="pres">
      <dgm:prSet presAssocID="{8532DF36-13D0-4875-9FC2-CE77FC22C99D}" presName="textNode" presStyleLbl="node1" presStyleIdx="0" presStyleCnt="1">
        <dgm:presLayoutVars>
          <dgm:bulletEnabled val="1"/>
        </dgm:presLayoutVars>
      </dgm:prSet>
      <dgm:spPr/>
      <dgm:t>
        <a:bodyPr/>
        <a:lstStyle/>
        <a:p>
          <a:endParaRPr lang="en-IN"/>
        </a:p>
      </dgm:t>
    </dgm:pt>
  </dgm:ptLst>
  <dgm:cxnLst>
    <dgm:cxn modelId="{9599DD24-2DE1-4442-B4F7-40F5E92EDC10}" type="presOf" srcId="{8532DF36-13D0-4875-9FC2-CE77FC22C99D}" destId="{3AEB3505-8791-47FD-ABE0-6FD5D3D8F885}" srcOrd="0" destOrd="0" presId="urn:microsoft.com/office/officeart/2005/8/layout/hProcess9"/>
    <dgm:cxn modelId="{DF599569-7164-48A7-8395-11E7B780321C}" type="presOf" srcId="{D436B265-40C0-4D63-8B12-B862FE9DEC5E}" destId="{D0027381-E49F-4593-BE48-F2F09927DDCA}" srcOrd="0" destOrd="0" presId="urn:microsoft.com/office/officeart/2005/8/layout/hProcess9"/>
    <dgm:cxn modelId="{BA8747E8-4C0A-4446-B450-C4ADBDFFDF00}" srcId="{D436B265-40C0-4D63-8B12-B862FE9DEC5E}" destId="{8532DF36-13D0-4875-9FC2-CE77FC22C99D}" srcOrd="0" destOrd="0" parTransId="{A1A080AF-422F-4639-A5C8-F280B51CC2B4}" sibTransId="{2EB562C0-B05A-45B7-828E-369763AE4AC2}"/>
    <dgm:cxn modelId="{BC130007-2332-410A-95E7-3D16D60DE66E}" type="presParOf" srcId="{D0027381-E49F-4593-BE48-F2F09927DDCA}" destId="{A7690D09-EC1E-4D57-A975-57B7F048E595}" srcOrd="0" destOrd="0" presId="urn:microsoft.com/office/officeart/2005/8/layout/hProcess9"/>
    <dgm:cxn modelId="{B8952C0E-FC05-4430-B624-117558685170}" type="presParOf" srcId="{D0027381-E49F-4593-BE48-F2F09927DDCA}" destId="{D17D24DF-F5F2-4036-973C-A65E21E368A0}" srcOrd="1" destOrd="0" presId="urn:microsoft.com/office/officeart/2005/8/layout/hProcess9"/>
    <dgm:cxn modelId="{854A16F7-200D-4A65-BB70-A8E978B826C2}" type="presParOf" srcId="{D17D24DF-F5F2-4036-973C-A65E21E368A0}" destId="{3AEB3505-8791-47FD-ABE0-6FD5D3D8F885}"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E84562-7E28-4DD7-9B87-508145B7E5A2}" type="doc">
      <dgm:prSet loTypeId="urn:microsoft.com/office/officeart/2005/8/layout/venn1" loCatId="relationship" qsTypeId="urn:microsoft.com/office/officeart/2005/8/quickstyle/simple1" qsCatId="simple" csTypeId="urn:microsoft.com/office/officeart/2005/8/colors/colorful4" csCatId="colorful" phldr="1"/>
      <dgm:spPr/>
      <dgm:t>
        <a:bodyPr/>
        <a:lstStyle/>
        <a:p>
          <a:endParaRPr lang="en-IN"/>
        </a:p>
      </dgm:t>
    </dgm:pt>
    <dgm:pt modelId="{261ACAAF-27F5-4BF6-AF8B-3C71DE12AB8F}">
      <dgm:prSet/>
      <dgm:spPr/>
      <dgm:t>
        <a:bodyPr/>
        <a:lstStyle/>
        <a:p>
          <a:pPr rtl="0"/>
          <a:r>
            <a:rPr lang="en-US" b="1" dirty="0" smtClean="0"/>
            <a:t>*Preference shares</a:t>
          </a:r>
          <a:endParaRPr lang="en-IN" dirty="0"/>
        </a:p>
      </dgm:t>
    </dgm:pt>
    <dgm:pt modelId="{727712DD-81B0-478C-B6CD-571BD4512A57}" type="parTrans" cxnId="{5AC28B21-07EA-4746-AFEC-5AD128E62698}">
      <dgm:prSet/>
      <dgm:spPr/>
      <dgm:t>
        <a:bodyPr/>
        <a:lstStyle/>
        <a:p>
          <a:endParaRPr lang="en-IN"/>
        </a:p>
      </dgm:t>
    </dgm:pt>
    <dgm:pt modelId="{D65219D0-FA1D-4F45-8086-B2E6D65133C8}" type="sibTrans" cxnId="{5AC28B21-07EA-4746-AFEC-5AD128E62698}">
      <dgm:prSet/>
      <dgm:spPr/>
      <dgm:t>
        <a:bodyPr/>
        <a:lstStyle/>
        <a:p>
          <a:endParaRPr lang="en-IN"/>
        </a:p>
      </dgm:t>
    </dgm:pt>
    <dgm:pt modelId="{82A38323-2434-4F96-AA1D-8F8DAF6E7706}">
      <dgm:prSet/>
      <dgm:spPr/>
      <dgm:t>
        <a:bodyPr/>
        <a:lstStyle/>
        <a:p>
          <a:pPr rtl="0"/>
          <a:r>
            <a:rPr lang="en-US" b="1" dirty="0" smtClean="0"/>
            <a:t>*Redeemable Shares</a:t>
          </a:r>
          <a:r>
            <a:rPr lang="en-US" dirty="0" smtClean="0"/>
            <a:t> </a:t>
          </a:r>
          <a:endParaRPr lang="en-IN" dirty="0"/>
        </a:p>
      </dgm:t>
    </dgm:pt>
    <dgm:pt modelId="{410479A3-1585-44A6-A57B-65FAED785BA2}" type="parTrans" cxnId="{A07C3422-94CF-4A1B-B40D-62C5AE589F0F}">
      <dgm:prSet/>
      <dgm:spPr/>
      <dgm:t>
        <a:bodyPr/>
        <a:lstStyle/>
        <a:p>
          <a:endParaRPr lang="en-IN"/>
        </a:p>
      </dgm:t>
    </dgm:pt>
    <dgm:pt modelId="{DCA93EAB-2756-4153-9519-051B06D6826A}" type="sibTrans" cxnId="{A07C3422-94CF-4A1B-B40D-62C5AE589F0F}">
      <dgm:prSet/>
      <dgm:spPr/>
      <dgm:t>
        <a:bodyPr/>
        <a:lstStyle/>
        <a:p>
          <a:endParaRPr lang="en-IN"/>
        </a:p>
      </dgm:t>
    </dgm:pt>
    <dgm:pt modelId="{2EB12C21-A047-42BE-8EB1-290292A0E56A}">
      <dgm:prSet/>
      <dgm:spPr/>
      <dgm:t>
        <a:bodyPr/>
        <a:lstStyle/>
        <a:p>
          <a:pPr rtl="0"/>
          <a:r>
            <a:rPr lang="en-US" b="1" dirty="0" smtClean="0"/>
            <a:t>*Irredeemable Shares</a:t>
          </a:r>
          <a:endParaRPr lang="en-IN" dirty="0"/>
        </a:p>
      </dgm:t>
    </dgm:pt>
    <dgm:pt modelId="{9B68D8B7-B131-4AE3-8DB5-B33146D5113B}" type="parTrans" cxnId="{B67568FE-CE5D-49F7-8292-E2D0F40D9651}">
      <dgm:prSet/>
      <dgm:spPr/>
      <dgm:t>
        <a:bodyPr/>
        <a:lstStyle/>
        <a:p>
          <a:endParaRPr lang="en-IN"/>
        </a:p>
      </dgm:t>
    </dgm:pt>
    <dgm:pt modelId="{1625069F-47B1-4CC6-B344-DA107FFE6B69}" type="sibTrans" cxnId="{B67568FE-CE5D-49F7-8292-E2D0F40D9651}">
      <dgm:prSet/>
      <dgm:spPr/>
      <dgm:t>
        <a:bodyPr/>
        <a:lstStyle/>
        <a:p>
          <a:endParaRPr lang="en-IN"/>
        </a:p>
      </dgm:t>
    </dgm:pt>
    <dgm:pt modelId="{A3EE6767-DB3C-4AA1-BF68-30D2F92AEFC0}">
      <dgm:prSet/>
      <dgm:spPr/>
      <dgm:t>
        <a:bodyPr/>
        <a:lstStyle/>
        <a:p>
          <a:pPr rtl="0"/>
          <a:r>
            <a:rPr lang="en-US" b="1" dirty="0" smtClean="0"/>
            <a:t>*Equity or ordinary shares</a:t>
          </a:r>
          <a:endParaRPr lang="en-IN" dirty="0"/>
        </a:p>
      </dgm:t>
    </dgm:pt>
    <dgm:pt modelId="{9F294227-A7ED-4B00-89FB-AF308609C614}" type="parTrans" cxnId="{78CE177B-D5B9-41EA-ACA1-8E4793275026}">
      <dgm:prSet/>
      <dgm:spPr/>
      <dgm:t>
        <a:bodyPr/>
        <a:lstStyle/>
        <a:p>
          <a:endParaRPr lang="en-IN"/>
        </a:p>
      </dgm:t>
    </dgm:pt>
    <dgm:pt modelId="{A34D5644-C40D-41A0-B446-531A69C25136}" type="sibTrans" cxnId="{78CE177B-D5B9-41EA-ACA1-8E4793275026}">
      <dgm:prSet/>
      <dgm:spPr/>
      <dgm:t>
        <a:bodyPr/>
        <a:lstStyle/>
        <a:p>
          <a:endParaRPr lang="en-IN"/>
        </a:p>
      </dgm:t>
    </dgm:pt>
    <dgm:pt modelId="{1EC83D6D-A4FC-417A-8CB4-9B8740982E2C}">
      <dgm:prSet/>
      <dgm:spPr/>
      <dgm:t>
        <a:bodyPr/>
        <a:lstStyle/>
        <a:p>
          <a:pPr rtl="0"/>
          <a:r>
            <a:rPr lang="en-US" b="1" dirty="0" smtClean="0"/>
            <a:t>*Shares at premium</a:t>
          </a:r>
          <a:endParaRPr lang="en-IN" dirty="0"/>
        </a:p>
      </dgm:t>
    </dgm:pt>
    <dgm:pt modelId="{33A596F7-4414-4DB2-82A5-4B52FC67B227}" type="parTrans" cxnId="{841C27A8-6460-4C88-92E5-960E10BBBAE7}">
      <dgm:prSet/>
      <dgm:spPr/>
      <dgm:t>
        <a:bodyPr/>
        <a:lstStyle/>
        <a:p>
          <a:endParaRPr lang="en-IN"/>
        </a:p>
      </dgm:t>
    </dgm:pt>
    <dgm:pt modelId="{68A82BB2-1988-4223-869E-9FE54348F64E}" type="sibTrans" cxnId="{841C27A8-6460-4C88-92E5-960E10BBBAE7}">
      <dgm:prSet/>
      <dgm:spPr/>
      <dgm:t>
        <a:bodyPr/>
        <a:lstStyle/>
        <a:p>
          <a:endParaRPr lang="en-IN"/>
        </a:p>
      </dgm:t>
    </dgm:pt>
    <dgm:pt modelId="{EE5C59E2-3BEF-4A9A-B5C7-3FFBD01B58ED}">
      <dgm:prSet/>
      <dgm:spPr/>
      <dgm:t>
        <a:bodyPr/>
        <a:lstStyle/>
        <a:p>
          <a:pPr rtl="0"/>
          <a:r>
            <a:rPr lang="en-US" b="1" dirty="0" smtClean="0"/>
            <a:t>*Shares at discount</a:t>
          </a:r>
          <a:endParaRPr lang="en-IN" dirty="0"/>
        </a:p>
      </dgm:t>
    </dgm:pt>
    <dgm:pt modelId="{5E2D8FF3-B2EA-4682-A5CD-5D19501C52DE}" type="parTrans" cxnId="{BA59DD92-D694-4ADE-A303-0A98A644C4BE}">
      <dgm:prSet/>
      <dgm:spPr/>
      <dgm:t>
        <a:bodyPr/>
        <a:lstStyle/>
        <a:p>
          <a:endParaRPr lang="en-IN"/>
        </a:p>
      </dgm:t>
    </dgm:pt>
    <dgm:pt modelId="{40D85F30-8048-41D8-92C2-D9BFB8C04DF0}" type="sibTrans" cxnId="{BA59DD92-D694-4ADE-A303-0A98A644C4BE}">
      <dgm:prSet/>
      <dgm:spPr/>
      <dgm:t>
        <a:bodyPr/>
        <a:lstStyle/>
        <a:p>
          <a:endParaRPr lang="en-IN"/>
        </a:p>
      </dgm:t>
    </dgm:pt>
    <dgm:pt modelId="{FA6C0C7F-9D16-46CB-BE35-1F0229424217}">
      <dgm:prSet/>
      <dgm:spPr/>
      <dgm:t>
        <a:bodyPr/>
        <a:lstStyle/>
        <a:p>
          <a:pPr rtl="0"/>
          <a:r>
            <a:rPr lang="en-US" b="1" dirty="0" smtClean="0"/>
            <a:t>*Bonus shares</a:t>
          </a:r>
          <a:endParaRPr lang="en-IN" dirty="0"/>
        </a:p>
      </dgm:t>
    </dgm:pt>
    <dgm:pt modelId="{8E7C2A28-B6A3-427A-99BF-03E1440AB97F}" type="parTrans" cxnId="{64D5C0E7-6759-4BF8-8728-F2666553C55C}">
      <dgm:prSet/>
      <dgm:spPr/>
      <dgm:t>
        <a:bodyPr/>
        <a:lstStyle/>
        <a:p>
          <a:endParaRPr lang="en-IN"/>
        </a:p>
      </dgm:t>
    </dgm:pt>
    <dgm:pt modelId="{1F3EEABB-EF7D-4F5E-A0EA-A27EA05CA08A}" type="sibTrans" cxnId="{64D5C0E7-6759-4BF8-8728-F2666553C55C}">
      <dgm:prSet/>
      <dgm:spPr/>
      <dgm:t>
        <a:bodyPr/>
        <a:lstStyle/>
        <a:p>
          <a:endParaRPr lang="en-IN"/>
        </a:p>
      </dgm:t>
    </dgm:pt>
    <dgm:pt modelId="{E4C9FD80-2367-4AD1-9110-CCFF56C55897}">
      <dgm:prSet/>
      <dgm:spPr/>
      <dgm:t>
        <a:bodyPr/>
        <a:lstStyle/>
        <a:p>
          <a:endParaRPr lang="en-IN"/>
        </a:p>
      </dgm:t>
    </dgm:pt>
    <dgm:pt modelId="{F250D901-739B-407D-A3BA-0F69BB83FAEF}" type="parTrans" cxnId="{3F987E05-958B-4EEB-900F-3F78CDC23C77}">
      <dgm:prSet/>
      <dgm:spPr/>
      <dgm:t>
        <a:bodyPr/>
        <a:lstStyle/>
        <a:p>
          <a:endParaRPr lang="en-IN"/>
        </a:p>
      </dgm:t>
    </dgm:pt>
    <dgm:pt modelId="{2534CBB1-D0CF-4EBA-AA47-8AE4535D5485}" type="sibTrans" cxnId="{3F987E05-958B-4EEB-900F-3F78CDC23C77}">
      <dgm:prSet/>
      <dgm:spPr/>
      <dgm:t>
        <a:bodyPr/>
        <a:lstStyle/>
        <a:p>
          <a:endParaRPr lang="en-IN"/>
        </a:p>
      </dgm:t>
    </dgm:pt>
    <dgm:pt modelId="{C61166DF-21CD-42FA-BFE0-8FB940F205E7}">
      <dgm:prSet/>
      <dgm:spPr/>
      <dgm:t>
        <a:bodyPr/>
        <a:lstStyle/>
        <a:p>
          <a:pPr rtl="0"/>
          <a:endParaRPr lang="en-US" b="1" dirty="0"/>
        </a:p>
      </dgm:t>
    </dgm:pt>
    <dgm:pt modelId="{FDB14363-295D-431D-857A-C049761C1D20}" type="parTrans" cxnId="{D534F7F4-E92E-476E-BF14-24BF6B987690}">
      <dgm:prSet/>
      <dgm:spPr/>
      <dgm:t>
        <a:bodyPr/>
        <a:lstStyle/>
        <a:p>
          <a:endParaRPr lang="en-IN"/>
        </a:p>
      </dgm:t>
    </dgm:pt>
    <dgm:pt modelId="{B32C868C-924B-45CB-B9F2-67C14FF47301}" type="sibTrans" cxnId="{D534F7F4-E92E-476E-BF14-24BF6B987690}">
      <dgm:prSet/>
      <dgm:spPr/>
      <dgm:t>
        <a:bodyPr/>
        <a:lstStyle/>
        <a:p>
          <a:endParaRPr lang="en-IN"/>
        </a:p>
      </dgm:t>
    </dgm:pt>
    <dgm:pt modelId="{267DD4E3-E804-42FB-9BBD-1DB5765B1609}">
      <dgm:prSet/>
      <dgm:spPr/>
      <dgm:t>
        <a:bodyPr/>
        <a:lstStyle/>
        <a:p>
          <a:pPr rtl="0"/>
          <a:endParaRPr lang="en-US" dirty="0"/>
        </a:p>
      </dgm:t>
    </dgm:pt>
    <dgm:pt modelId="{A7D2EAB4-3A16-49C0-996B-B637A7F69543}" type="parTrans" cxnId="{472D685A-376B-4AE9-B8BE-3AEAC95C0CA6}">
      <dgm:prSet/>
      <dgm:spPr/>
      <dgm:t>
        <a:bodyPr/>
        <a:lstStyle/>
        <a:p>
          <a:endParaRPr lang="en-IN"/>
        </a:p>
      </dgm:t>
    </dgm:pt>
    <dgm:pt modelId="{E28DAEB1-F069-41B6-80D7-F09101F17BFE}" type="sibTrans" cxnId="{472D685A-376B-4AE9-B8BE-3AEAC95C0CA6}">
      <dgm:prSet/>
      <dgm:spPr/>
      <dgm:t>
        <a:bodyPr/>
        <a:lstStyle/>
        <a:p>
          <a:endParaRPr lang="en-IN"/>
        </a:p>
      </dgm:t>
    </dgm:pt>
    <dgm:pt modelId="{31BA2EAD-12FA-4AF5-8585-24EFB17FA431}">
      <dgm:prSet/>
      <dgm:spPr/>
      <dgm:t>
        <a:bodyPr/>
        <a:lstStyle/>
        <a:p>
          <a:pPr rtl="0"/>
          <a:endParaRPr lang="en-US" dirty="0"/>
        </a:p>
      </dgm:t>
    </dgm:pt>
    <dgm:pt modelId="{371A3DD3-6480-4831-A8A8-A6A9FC2EB2D0}" type="parTrans" cxnId="{83DF51F7-A5D3-4712-9A73-9A704FDC1A5F}">
      <dgm:prSet/>
      <dgm:spPr/>
      <dgm:t>
        <a:bodyPr/>
        <a:lstStyle/>
        <a:p>
          <a:endParaRPr lang="en-IN"/>
        </a:p>
      </dgm:t>
    </dgm:pt>
    <dgm:pt modelId="{390A6175-93B3-4815-8C4A-FF56EBA9483D}" type="sibTrans" cxnId="{83DF51F7-A5D3-4712-9A73-9A704FDC1A5F}">
      <dgm:prSet/>
      <dgm:spPr/>
      <dgm:t>
        <a:bodyPr/>
        <a:lstStyle/>
        <a:p>
          <a:endParaRPr lang="en-IN"/>
        </a:p>
      </dgm:t>
    </dgm:pt>
    <dgm:pt modelId="{D61A7424-13F1-4C27-9D16-CD471EFF7EEE}" type="pres">
      <dgm:prSet presAssocID="{50E84562-7E28-4DD7-9B87-508145B7E5A2}" presName="compositeShape" presStyleCnt="0">
        <dgm:presLayoutVars>
          <dgm:chMax val="7"/>
          <dgm:dir/>
          <dgm:resizeHandles val="exact"/>
        </dgm:presLayoutVars>
      </dgm:prSet>
      <dgm:spPr/>
      <dgm:t>
        <a:bodyPr/>
        <a:lstStyle/>
        <a:p>
          <a:endParaRPr lang="en-IN"/>
        </a:p>
      </dgm:t>
    </dgm:pt>
    <dgm:pt modelId="{AF07E7F6-B3CD-4FF6-A226-7BBA8464362C}" type="pres">
      <dgm:prSet presAssocID="{261ACAAF-27F5-4BF6-AF8B-3C71DE12AB8F}" presName="circ1" presStyleLbl="vennNode1" presStyleIdx="0" presStyleCnt="7"/>
      <dgm:spPr/>
    </dgm:pt>
    <dgm:pt modelId="{374EDAA9-9ABD-43FB-A08B-A6D2328ABEB2}" type="pres">
      <dgm:prSet presAssocID="{261ACAAF-27F5-4BF6-AF8B-3C71DE12AB8F}" presName="circ1Tx" presStyleLbl="revTx" presStyleIdx="0" presStyleCnt="0">
        <dgm:presLayoutVars>
          <dgm:chMax val="0"/>
          <dgm:chPref val="0"/>
          <dgm:bulletEnabled val="1"/>
        </dgm:presLayoutVars>
      </dgm:prSet>
      <dgm:spPr/>
      <dgm:t>
        <a:bodyPr/>
        <a:lstStyle/>
        <a:p>
          <a:endParaRPr lang="en-IN"/>
        </a:p>
      </dgm:t>
    </dgm:pt>
    <dgm:pt modelId="{C66147D7-3CA7-4759-8E17-C5A0AFBC111C}" type="pres">
      <dgm:prSet presAssocID="{82A38323-2434-4F96-AA1D-8F8DAF6E7706}" presName="circ2" presStyleLbl="vennNode1" presStyleIdx="1" presStyleCnt="7"/>
      <dgm:spPr/>
    </dgm:pt>
    <dgm:pt modelId="{AF5B824B-691C-4B07-9C1C-5B6104FA10FC}" type="pres">
      <dgm:prSet presAssocID="{82A38323-2434-4F96-AA1D-8F8DAF6E7706}" presName="circ2Tx" presStyleLbl="revTx" presStyleIdx="0" presStyleCnt="0">
        <dgm:presLayoutVars>
          <dgm:chMax val="0"/>
          <dgm:chPref val="0"/>
          <dgm:bulletEnabled val="1"/>
        </dgm:presLayoutVars>
      </dgm:prSet>
      <dgm:spPr/>
      <dgm:t>
        <a:bodyPr/>
        <a:lstStyle/>
        <a:p>
          <a:endParaRPr lang="en-IN"/>
        </a:p>
      </dgm:t>
    </dgm:pt>
    <dgm:pt modelId="{7FBB7FDD-E52B-4A4E-8EA1-302782C6C851}" type="pres">
      <dgm:prSet presAssocID="{2EB12C21-A047-42BE-8EB1-290292A0E56A}" presName="circ3" presStyleLbl="vennNode1" presStyleIdx="2" presStyleCnt="7"/>
      <dgm:spPr/>
    </dgm:pt>
    <dgm:pt modelId="{12EF7DB7-5EFC-4F8B-8227-E311419996C3}" type="pres">
      <dgm:prSet presAssocID="{2EB12C21-A047-42BE-8EB1-290292A0E56A}" presName="circ3Tx" presStyleLbl="revTx" presStyleIdx="0" presStyleCnt="0">
        <dgm:presLayoutVars>
          <dgm:chMax val="0"/>
          <dgm:chPref val="0"/>
          <dgm:bulletEnabled val="1"/>
        </dgm:presLayoutVars>
      </dgm:prSet>
      <dgm:spPr/>
      <dgm:t>
        <a:bodyPr/>
        <a:lstStyle/>
        <a:p>
          <a:endParaRPr lang="en-IN"/>
        </a:p>
      </dgm:t>
    </dgm:pt>
    <dgm:pt modelId="{6AFF15EF-A5C4-4228-9A75-5CB983586C57}" type="pres">
      <dgm:prSet presAssocID="{A3EE6767-DB3C-4AA1-BF68-30D2F92AEFC0}" presName="circ4" presStyleLbl="vennNode1" presStyleIdx="3" presStyleCnt="7"/>
      <dgm:spPr/>
    </dgm:pt>
    <dgm:pt modelId="{254BE44C-6CDA-445F-90E1-804B5402C1A7}" type="pres">
      <dgm:prSet presAssocID="{A3EE6767-DB3C-4AA1-BF68-30D2F92AEFC0}" presName="circ4Tx" presStyleLbl="revTx" presStyleIdx="0" presStyleCnt="0">
        <dgm:presLayoutVars>
          <dgm:chMax val="0"/>
          <dgm:chPref val="0"/>
          <dgm:bulletEnabled val="1"/>
        </dgm:presLayoutVars>
      </dgm:prSet>
      <dgm:spPr/>
      <dgm:t>
        <a:bodyPr/>
        <a:lstStyle/>
        <a:p>
          <a:endParaRPr lang="en-IN"/>
        </a:p>
      </dgm:t>
    </dgm:pt>
    <dgm:pt modelId="{FDC88F11-F0BE-4D32-8DE8-920133EB5154}" type="pres">
      <dgm:prSet presAssocID="{1EC83D6D-A4FC-417A-8CB4-9B8740982E2C}" presName="circ5" presStyleLbl="vennNode1" presStyleIdx="4" presStyleCnt="7"/>
      <dgm:spPr/>
    </dgm:pt>
    <dgm:pt modelId="{72D7DF5E-E64D-4A08-82F2-1F239BDA7F4B}" type="pres">
      <dgm:prSet presAssocID="{1EC83D6D-A4FC-417A-8CB4-9B8740982E2C}" presName="circ5Tx" presStyleLbl="revTx" presStyleIdx="0" presStyleCnt="0">
        <dgm:presLayoutVars>
          <dgm:chMax val="0"/>
          <dgm:chPref val="0"/>
          <dgm:bulletEnabled val="1"/>
        </dgm:presLayoutVars>
      </dgm:prSet>
      <dgm:spPr/>
      <dgm:t>
        <a:bodyPr/>
        <a:lstStyle/>
        <a:p>
          <a:endParaRPr lang="en-IN"/>
        </a:p>
      </dgm:t>
    </dgm:pt>
    <dgm:pt modelId="{B91917B8-6161-44D4-95CB-685D7D9E5008}" type="pres">
      <dgm:prSet presAssocID="{EE5C59E2-3BEF-4A9A-B5C7-3FFBD01B58ED}" presName="circ6" presStyleLbl="vennNode1" presStyleIdx="5" presStyleCnt="7"/>
      <dgm:spPr/>
    </dgm:pt>
    <dgm:pt modelId="{FA8D4E62-ABC7-4C4F-AE57-3CE90D601211}" type="pres">
      <dgm:prSet presAssocID="{EE5C59E2-3BEF-4A9A-B5C7-3FFBD01B58ED}" presName="circ6Tx" presStyleLbl="revTx" presStyleIdx="0" presStyleCnt="0">
        <dgm:presLayoutVars>
          <dgm:chMax val="0"/>
          <dgm:chPref val="0"/>
          <dgm:bulletEnabled val="1"/>
        </dgm:presLayoutVars>
      </dgm:prSet>
      <dgm:spPr/>
      <dgm:t>
        <a:bodyPr/>
        <a:lstStyle/>
        <a:p>
          <a:endParaRPr lang="en-IN"/>
        </a:p>
      </dgm:t>
    </dgm:pt>
    <dgm:pt modelId="{C91BEAA7-356D-43FD-AFDD-70B62C4B33CD}" type="pres">
      <dgm:prSet presAssocID="{FA6C0C7F-9D16-46CB-BE35-1F0229424217}" presName="circ7" presStyleLbl="vennNode1" presStyleIdx="6" presStyleCnt="7"/>
      <dgm:spPr/>
    </dgm:pt>
    <dgm:pt modelId="{EE5C0F1D-8DB2-4E4C-B18F-3A499787BF0D}" type="pres">
      <dgm:prSet presAssocID="{FA6C0C7F-9D16-46CB-BE35-1F0229424217}" presName="circ7Tx" presStyleLbl="revTx" presStyleIdx="0" presStyleCnt="0">
        <dgm:presLayoutVars>
          <dgm:chMax val="0"/>
          <dgm:chPref val="0"/>
          <dgm:bulletEnabled val="1"/>
        </dgm:presLayoutVars>
      </dgm:prSet>
      <dgm:spPr/>
      <dgm:t>
        <a:bodyPr/>
        <a:lstStyle/>
        <a:p>
          <a:endParaRPr lang="en-IN"/>
        </a:p>
      </dgm:t>
    </dgm:pt>
  </dgm:ptLst>
  <dgm:cxnLst>
    <dgm:cxn modelId="{C0759D63-1F46-4A10-A888-28EAFD2C6E04}" type="presOf" srcId="{A3EE6767-DB3C-4AA1-BF68-30D2F92AEFC0}" destId="{254BE44C-6CDA-445F-90E1-804B5402C1A7}" srcOrd="0" destOrd="0" presId="urn:microsoft.com/office/officeart/2005/8/layout/venn1"/>
    <dgm:cxn modelId="{AC0BB140-4191-477C-89CD-07E01061C11A}" type="presOf" srcId="{FA6C0C7F-9D16-46CB-BE35-1F0229424217}" destId="{EE5C0F1D-8DB2-4E4C-B18F-3A499787BF0D}" srcOrd="0" destOrd="0" presId="urn:microsoft.com/office/officeart/2005/8/layout/venn1"/>
    <dgm:cxn modelId="{31079984-2403-407A-AF1E-DE3D19EF7E4F}" type="presOf" srcId="{2EB12C21-A047-42BE-8EB1-290292A0E56A}" destId="{12EF7DB7-5EFC-4F8B-8227-E311419996C3}" srcOrd="0" destOrd="0" presId="urn:microsoft.com/office/officeart/2005/8/layout/venn1"/>
    <dgm:cxn modelId="{472D685A-376B-4AE9-B8BE-3AEAC95C0CA6}" srcId="{50E84562-7E28-4DD7-9B87-508145B7E5A2}" destId="{267DD4E3-E804-42FB-9BBD-1DB5765B1609}" srcOrd="9" destOrd="0" parTransId="{A7D2EAB4-3A16-49C0-996B-B637A7F69543}" sibTransId="{E28DAEB1-F069-41B6-80D7-F09101F17BFE}"/>
    <dgm:cxn modelId="{CA4E42F8-8F00-4363-A1FA-C615CD748D23}" type="presOf" srcId="{EE5C59E2-3BEF-4A9A-B5C7-3FFBD01B58ED}" destId="{FA8D4E62-ABC7-4C4F-AE57-3CE90D601211}" srcOrd="0" destOrd="0" presId="urn:microsoft.com/office/officeart/2005/8/layout/venn1"/>
    <dgm:cxn modelId="{F20942E9-ADA5-4DA9-A656-15DCA2171EFC}" type="presOf" srcId="{1EC83D6D-A4FC-417A-8CB4-9B8740982E2C}" destId="{72D7DF5E-E64D-4A08-82F2-1F239BDA7F4B}" srcOrd="0" destOrd="0" presId="urn:microsoft.com/office/officeart/2005/8/layout/venn1"/>
    <dgm:cxn modelId="{532E19D0-026D-4F75-A7A1-E2A5D14012D5}" type="presOf" srcId="{82A38323-2434-4F96-AA1D-8F8DAF6E7706}" destId="{AF5B824B-691C-4B07-9C1C-5B6104FA10FC}" srcOrd="0" destOrd="0" presId="urn:microsoft.com/office/officeart/2005/8/layout/venn1"/>
    <dgm:cxn modelId="{D534F7F4-E92E-476E-BF14-24BF6B987690}" srcId="{50E84562-7E28-4DD7-9B87-508145B7E5A2}" destId="{C61166DF-21CD-42FA-BFE0-8FB940F205E7}" srcOrd="8" destOrd="0" parTransId="{FDB14363-295D-431D-857A-C049761C1D20}" sibTransId="{B32C868C-924B-45CB-B9F2-67C14FF47301}"/>
    <dgm:cxn modelId="{3F987E05-958B-4EEB-900F-3F78CDC23C77}" srcId="{50E84562-7E28-4DD7-9B87-508145B7E5A2}" destId="{E4C9FD80-2367-4AD1-9110-CCFF56C55897}" srcOrd="7" destOrd="0" parTransId="{F250D901-739B-407D-A3BA-0F69BB83FAEF}" sibTransId="{2534CBB1-D0CF-4EBA-AA47-8AE4535D5485}"/>
    <dgm:cxn modelId="{4283AEC2-360C-42DD-B7BA-EB3A90D8C1DA}" type="presOf" srcId="{261ACAAF-27F5-4BF6-AF8B-3C71DE12AB8F}" destId="{374EDAA9-9ABD-43FB-A08B-A6D2328ABEB2}" srcOrd="0" destOrd="0" presId="urn:microsoft.com/office/officeart/2005/8/layout/venn1"/>
    <dgm:cxn modelId="{A07C3422-94CF-4A1B-B40D-62C5AE589F0F}" srcId="{50E84562-7E28-4DD7-9B87-508145B7E5A2}" destId="{82A38323-2434-4F96-AA1D-8F8DAF6E7706}" srcOrd="1" destOrd="0" parTransId="{410479A3-1585-44A6-A57B-65FAED785BA2}" sibTransId="{DCA93EAB-2756-4153-9519-051B06D6826A}"/>
    <dgm:cxn modelId="{B67568FE-CE5D-49F7-8292-E2D0F40D9651}" srcId="{50E84562-7E28-4DD7-9B87-508145B7E5A2}" destId="{2EB12C21-A047-42BE-8EB1-290292A0E56A}" srcOrd="2" destOrd="0" parTransId="{9B68D8B7-B131-4AE3-8DB5-B33146D5113B}" sibTransId="{1625069F-47B1-4CC6-B344-DA107FFE6B69}"/>
    <dgm:cxn modelId="{5AC28B21-07EA-4746-AFEC-5AD128E62698}" srcId="{50E84562-7E28-4DD7-9B87-508145B7E5A2}" destId="{261ACAAF-27F5-4BF6-AF8B-3C71DE12AB8F}" srcOrd="0" destOrd="0" parTransId="{727712DD-81B0-478C-B6CD-571BD4512A57}" sibTransId="{D65219D0-FA1D-4F45-8086-B2E6D65133C8}"/>
    <dgm:cxn modelId="{B871CDF4-7616-4597-AF37-84260691A540}" type="presOf" srcId="{50E84562-7E28-4DD7-9B87-508145B7E5A2}" destId="{D61A7424-13F1-4C27-9D16-CD471EFF7EEE}" srcOrd="0" destOrd="0" presId="urn:microsoft.com/office/officeart/2005/8/layout/venn1"/>
    <dgm:cxn modelId="{78CE177B-D5B9-41EA-ACA1-8E4793275026}" srcId="{50E84562-7E28-4DD7-9B87-508145B7E5A2}" destId="{A3EE6767-DB3C-4AA1-BF68-30D2F92AEFC0}" srcOrd="3" destOrd="0" parTransId="{9F294227-A7ED-4B00-89FB-AF308609C614}" sibTransId="{A34D5644-C40D-41A0-B446-531A69C25136}"/>
    <dgm:cxn modelId="{841C27A8-6460-4C88-92E5-960E10BBBAE7}" srcId="{50E84562-7E28-4DD7-9B87-508145B7E5A2}" destId="{1EC83D6D-A4FC-417A-8CB4-9B8740982E2C}" srcOrd="4" destOrd="0" parTransId="{33A596F7-4414-4DB2-82A5-4B52FC67B227}" sibTransId="{68A82BB2-1988-4223-869E-9FE54348F64E}"/>
    <dgm:cxn modelId="{64D5C0E7-6759-4BF8-8728-F2666553C55C}" srcId="{50E84562-7E28-4DD7-9B87-508145B7E5A2}" destId="{FA6C0C7F-9D16-46CB-BE35-1F0229424217}" srcOrd="6" destOrd="0" parTransId="{8E7C2A28-B6A3-427A-99BF-03E1440AB97F}" sibTransId="{1F3EEABB-EF7D-4F5E-A0EA-A27EA05CA08A}"/>
    <dgm:cxn modelId="{83DF51F7-A5D3-4712-9A73-9A704FDC1A5F}" srcId="{50E84562-7E28-4DD7-9B87-508145B7E5A2}" destId="{31BA2EAD-12FA-4AF5-8585-24EFB17FA431}" srcOrd="10" destOrd="0" parTransId="{371A3DD3-6480-4831-A8A8-A6A9FC2EB2D0}" sibTransId="{390A6175-93B3-4815-8C4A-FF56EBA9483D}"/>
    <dgm:cxn modelId="{BA59DD92-D694-4ADE-A303-0A98A644C4BE}" srcId="{50E84562-7E28-4DD7-9B87-508145B7E5A2}" destId="{EE5C59E2-3BEF-4A9A-B5C7-3FFBD01B58ED}" srcOrd="5" destOrd="0" parTransId="{5E2D8FF3-B2EA-4682-A5CD-5D19501C52DE}" sibTransId="{40D85F30-8048-41D8-92C2-D9BFB8C04DF0}"/>
    <dgm:cxn modelId="{AE716960-330C-4A0E-9710-DC67B82563C2}" type="presParOf" srcId="{D61A7424-13F1-4C27-9D16-CD471EFF7EEE}" destId="{AF07E7F6-B3CD-4FF6-A226-7BBA8464362C}" srcOrd="0" destOrd="0" presId="urn:microsoft.com/office/officeart/2005/8/layout/venn1"/>
    <dgm:cxn modelId="{74828D0E-EE90-411A-AF36-BBEE8297EFC7}" type="presParOf" srcId="{D61A7424-13F1-4C27-9D16-CD471EFF7EEE}" destId="{374EDAA9-9ABD-43FB-A08B-A6D2328ABEB2}" srcOrd="1" destOrd="0" presId="urn:microsoft.com/office/officeart/2005/8/layout/venn1"/>
    <dgm:cxn modelId="{F25272F9-8ADD-4B27-9426-298CAA591C47}" type="presParOf" srcId="{D61A7424-13F1-4C27-9D16-CD471EFF7EEE}" destId="{C66147D7-3CA7-4759-8E17-C5A0AFBC111C}" srcOrd="2" destOrd="0" presId="urn:microsoft.com/office/officeart/2005/8/layout/venn1"/>
    <dgm:cxn modelId="{C84E56C6-5323-4424-80C3-AB1E4DF1FC0D}" type="presParOf" srcId="{D61A7424-13F1-4C27-9D16-CD471EFF7EEE}" destId="{AF5B824B-691C-4B07-9C1C-5B6104FA10FC}" srcOrd="3" destOrd="0" presId="urn:microsoft.com/office/officeart/2005/8/layout/venn1"/>
    <dgm:cxn modelId="{08986C39-3DFE-4CB8-A824-9D996FF4175B}" type="presParOf" srcId="{D61A7424-13F1-4C27-9D16-CD471EFF7EEE}" destId="{7FBB7FDD-E52B-4A4E-8EA1-302782C6C851}" srcOrd="4" destOrd="0" presId="urn:microsoft.com/office/officeart/2005/8/layout/venn1"/>
    <dgm:cxn modelId="{1B03BF8F-9A56-4FA3-B15F-8284A8FEDD82}" type="presParOf" srcId="{D61A7424-13F1-4C27-9D16-CD471EFF7EEE}" destId="{12EF7DB7-5EFC-4F8B-8227-E311419996C3}" srcOrd="5" destOrd="0" presId="urn:microsoft.com/office/officeart/2005/8/layout/venn1"/>
    <dgm:cxn modelId="{7F3D937E-D5BF-4E24-99A9-B6773064CB36}" type="presParOf" srcId="{D61A7424-13F1-4C27-9D16-CD471EFF7EEE}" destId="{6AFF15EF-A5C4-4228-9A75-5CB983586C57}" srcOrd="6" destOrd="0" presId="urn:microsoft.com/office/officeart/2005/8/layout/venn1"/>
    <dgm:cxn modelId="{16614D6A-5E30-484D-A3DE-538D002A1B93}" type="presParOf" srcId="{D61A7424-13F1-4C27-9D16-CD471EFF7EEE}" destId="{254BE44C-6CDA-445F-90E1-804B5402C1A7}" srcOrd="7" destOrd="0" presId="urn:microsoft.com/office/officeart/2005/8/layout/venn1"/>
    <dgm:cxn modelId="{7D187D2A-DE16-4AD7-B20F-17717C5E9134}" type="presParOf" srcId="{D61A7424-13F1-4C27-9D16-CD471EFF7EEE}" destId="{FDC88F11-F0BE-4D32-8DE8-920133EB5154}" srcOrd="8" destOrd="0" presId="urn:microsoft.com/office/officeart/2005/8/layout/venn1"/>
    <dgm:cxn modelId="{5829E6D5-368D-401B-B494-7F498E8A52EC}" type="presParOf" srcId="{D61A7424-13F1-4C27-9D16-CD471EFF7EEE}" destId="{72D7DF5E-E64D-4A08-82F2-1F239BDA7F4B}" srcOrd="9" destOrd="0" presId="urn:microsoft.com/office/officeart/2005/8/layout/venn1"/>
    <dgm:cxn modelId="{FD69E33D-02D1-43E5-92E7-42098F79C0F2}" type="presParOf" srcId="{D61A7424-13F1-4C27-9D16-CD471EFF7EEE}" destId="{B91917B8-6161-44D4-95CB-685D7D9E5008}" srcOrd="10" destOrd="0" presId="urn:microsoft.com/office/officeart/2005/8/layout/venn1"/>
    <dgm:cxn modelId="{1CC37DA8-49E7-4AEF-BDAE-F0D1CF318A83}" type="presParOf" srcId="{D61A7424-13F1-4C27-9D16-CD471EFF7EEE}" destId="{FA8D4E62-ABC7-4C4F-AE57-3CE90D601211}" srcOrd="11" destOrd="0" presId="urn:microsoft.com/office/officeart/2005/8/layout/venn1"/>
    <dgm:cxn modelId="{BF9B2C0D-94C0-4853-9B9B-F334AEF71580}" type="presParOf" srcId="{D61A7424-13F1-4C27-9D16-CD471EFF7EEE}" destId="{C91BEAA7-356D-43FD-AFDD-70B62C4B33CD}" srcOrd="12" destOrd="0" presId="urn:microsoft.com/office/officeart/2005/8/layout/venn1"/>
    <dgm:cxn modelId="{A53D5670-0BC0-46F9-9812-83793A338B6A}" type="presParOf" srcId="{D61A7424-13F1-4C27-9D16-CD471EFF7EEE}" destId="{EE5C0F1D-8DB2-4E4C-B18F-3A499787BF0D}"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FEF2BEB-36DA-49DB-94B7-7691C5D010C4}" type="doc">
      <dgm:prSet loTypeId="urn:microsoft.com/office/officeart/2008/layout/HalfCircleOrganizationChart" loCatId="hierarchy" qsTypeId="urn:microsoft.com/office/officeart/2005/8/quickstyle/simple5" qsCatId="simple" csTypeId="urn:microsoft.com/office/officeart/2005/8/colors/accent1_2" csCatId="accent1" phldr="1"/>
      <dgm:spPr/>
      <dgm:t>
        <a:bodyPr/>
        <a:lstStyle/>
        <a:p>
          <a:endParaRPr lang="en-IN"/>
        </a:p>
      </dgm:t>
    </dgm:pt>
    <dgm:pt modelId="{FC2EB8D1-87EB-4851-8173-80758A22355E}">
      <dgm:prSet phldrT="[Text]"/>
      <dgm:spPr/>
      <dgm:t>
        <a:bodyPr/>
        <a:lstStyle/>
        <a:p>
          <a:r>
            <a:rPr lang="en-IN" dirty="0" smtClean="0"/>
            <a:t>SOURCES</a:t>
          </a:r>
          <a:endParaRPr lang="en-IN" dirty="0"/>
        </a:p>
      </dgm:t>
    </dgm:pt>
    <dgm:pt modelId="{E6DE0AE3-DBED-4CE8-B2FE-A989A71F8E00}" type="parTrans" cxnId="{7542D7FC-310A-40CD-9EDA-4F6B770F8B46}">
      <dgm:prSet/>
      <dgm:spPr/>
      <dgm:t>
        <a:bodyPr/>
        <a:lstStyle/>
        <a:p>
          <a:endParaRPr lang="en-IN"/>
        </a:p>
      </dgm:t>
    </dgm:pt>
    <dgm:pt modelId="{D5503E37-2062-48A6-AB58-2698DF406196}" type="sibTrans" cxnId="{7542D7FC-310A-40CD-9EDA-4F6B770F8B46}">
      <dgm:prSet/>
      <dgm:spPr/>
      <dgm:t>
        <a:bodyPr/>
        <a:lstStyle/>
        <a:p>
          <a:endParaRPr lang="en-IN"/>
        </a:p>
      </dgm:t>
    </dgm:pt>
    <dgm:pt modelId="{CFB5804B-F161-41AB-86A9-CB422C966F49}">
      <dgm:prSet phldrT="[Text]"/>
      <dgm:spPr/>
      <dgm:t>
        <a:bodyPr/>
        <a:lstStyle/>
        <a:p>
          <a:r>
            <a:rPr lang="en-IN" dirty="0" smtClean="0"/>
            <a:t>OWNED FUNDS</a:t>
          </a:r>
          <a:endParaRPr lang="en-IN" dirty="0"/>
        </a:p>
      </dgm:t>
    </dgm:pt>
    <dgm:pt modelId="{DDAA2603-53EF-4E1C-A8B8-09C01DD37D28}" type="parTrans" cxnId="{3725CF51-6120-4C5D-A079-44E3BDD44FF4}">
      <dgm:prSet/>
      <dgm:spPr/>
      <dgm:t>
        <a:bodyPr/>
        <a:lstStyle/>
        <a:p>
          <a:endParaRPr lang="en-IN"/>
        </a:p>
      </dgm:t>
    </dgm:pt>
    <dgm:pt modelId="{4018377B-4A80-45CD-860C-5C344F73B942}" type="sibTrans" cxnId="{3725CF51-6120-4C5D-A079-44E3BDD44FF4}">
      <dgm:prSet/>
      <dgm:spPr/>
      <dgm:t>
        <a:bodyPr/>
        <a:lstStyle/>
        <a:p>
          <a:endParaRPr lang="en-IN"/>
        </a:p>
      </dgm:t>
    </dgm:pt>
    <dgm:pt modelId="{50818D8C-910D-4106-9DD8-4CD151F7E840}">
      <dgm:prSet phldrT="[Text]"/>
      <dgm:spPr/>
      <dgm:t>
        <a:bodyPr/>
        <a:lstStyle/>
        <a:p>
          <a:r>
            <a:rPr lang="en-IN" dirty="0" smtClean="0"/>
            <a:t>BORROWED FUNDS</a:t>
          </a:r>
          <a:endParaRPr lang="en-IN" dirty="0"/>
        </a:p>
      </dgm:t>
    </dgm:pt>
    <dgm:pt modelId="{51842ED4-8C0F-4490-9805-9B058706747E}" type="parTrans" cxnId="{6F2A896B-D826-4E17-B796-9D48F08775C8}">
      <dgm:prSet/>
      <dgm:spPr/>
      <dgm:t>
        <a:bodyPr/>
        <a:lstStyle/>
        <a:p>
          <a:endParaRPr lang="en-IN"/>
        </a:p>
      </dgm:t>
    </dgm:pt>
    <dgm:pt modelId="{C3D74323-2C65-4DE8-8EA1-ED2CF2E96E1C}" type="sibTrans" cxnId="{6F2A896B-D826-4E17-B796-9D48F08775C8}">
      <dgm:prSet/>
      <dgm:spPr/>
      <dgm:t>
        <a:bodyPr/>
        <a:lstStyle/>
        <a:p>
          <a:endParaRPr lang="en-IN"/>
        </a:p>
      </dgm:t>
    </dgm:pt>
    <dgm:pt modelId="{348639AD-D253-4795-81E7-AE789706732B}" type="pres">
      <dgm:prSet presAssocID="{CFEF2BEB-36DA-49DB-94B7-7691C5D010C4}" presName="Name0" presStyleCnt="0">
        <dgm:presLayoutVars>
          <dgm:orgChart val="1"/>
          <dgm:chPref val="1"/>
          <dgm:dir/>
          <dgm:animOne val="branch"/>
          <dgm:animLvl val="lvl"/>
          <dgm:resizeHandles/>
        </dgm:presLayoutVars>
      </dgm:prSet>
      <dgm:spPr/>
      <dgm:t>
        <a:bodyPr/>
        <a:lstStyle/>
        <a:p>
          <a:endParaRPr lang="en-IN"/>
        </a:p>
      </dgm:t>
    </dgm:pt>
    <dgm:pt modelId="{EB6112EE-CEBB-4364-A7EF-4808C8AFED7B}" type="pres">
      <dgm:prSet presAssocID="{FC2EB8D1-87EB-4851-8173-80758A22355E}" presName="hierRoot1" presStyleCnt="0">
        <dgm:presLayoutVars>
          <dgm:hierBranch val="init"/>
        </dgm:presLayoutVars>
      </dgm:prSet>
      <dgm:spPr/>
    </dgm:pt>
    <dgm:pt modelId="{AF1B9F75-64BB-445C-B2CA-E5B6B5456304}" type="pres">
      <dgm:prSet presAssocID="{FC2EB8D1-87EB-4851-8173-80758A22355E}" presName="rootComposite1" presStyleCnt="0"/>
      <dgm:spPr/>
    </dgm:pt>
    <dgm:pt modelId="{CBA69BD8-3CB1-4FF7-BF76-71F688720699}" type="pres">
      <dgm:prSet presAssocID="{FC2EB8D1-87EB-4851-8173-80758A22355E}" presName="rootText1" presStyleLbl="alignAcc1" presStyleIdx="0" presStyleCnt="0">
        <dgm:presLayoutVars>
          <dgm:chPref val="3"/>
        </dgm:presLayoutVars>
      </dgm:prSet>
      <dgm:spPr/>
      <dgm:t>
        <a:bodyPr/>
        <a:lstStyle/>
        <a:p>
          <a:endParaRPr lang="en-IN"/>
        </a:p>
      </dgm:t>
    </dgm:pt>
    <dgm:pt modelId="{560CD40C-0CEE-4942-92C4-4331976F9279}" type="pres">
      <dgm:prSet presAssocID="{FC2EB8D1-87EB-4851-8173-80758A22355E}" presName="topArc1" presStyleLbl="parChTrans1D1" presStyleIdx="0" presStyleCnt="6"/>
      <dgm:spPr/>
    </dgm:pt>
    <dgm:pt modelId="{001ED96B-3A36-44FF-BB65-6D56E28C497B}" type="pres">
      <dgm:prSet presAssocID="{FC2EB8D1-87EB-4851-8173-80758A22355E}" presName="bottomArc1" presStyleLbl="parChTrans1D1" presStyleIdx="1" presStyleCnt="6"/>
      <dgm:spPr/>
    </dgm:pt>
    <dgm:pt modelId="{C5F685FA-6D28-486E-B718-ADA3422622C9}" type="pres">
      <dgm:prSet presAssocID="{FC2EB8D1-87EB-4851-8173-80758A22355E}" presName="topConnNode1" presStyleLbl="node1" presStyleIdx="0" presStyleCnt="0"/>
      <dgm:spPr/>
      <dgm:t>
        <a:bodyPr/>
        <a:lstStyle/>
        <a:p>
          <a:endParaRPr lang="en-IN"/>
        </a:p>
      </dgm:t>
    </dgm:pt>
    <dgm:pt modelId="{8B33926B-7907-4648-9210-C291169BC214}" type="pres">
      <dgm:prSet presAssocID="{FC2EB8D1-87EB-4851-8173-80758A22355E}" presName="hierChild2" presStyleCnt="0"/>
      <dgm:spPr/>
    </dgm:pt>
    <dgm:pt modelId="{F4D55CA1-BFC1-44E5-91BC-E522CC68D5BC}" type="pres">
      <dgm:prSet presAssocID="{DDAA2603-53EF-4E1C-A8B8-09C01DD37D28}" presName="Name28" presStyleLbl="parChTrans1D2" presStyleIdx="0" presStyleCnt="2"/>
      <dgm:spPr/>
      <dgm:t>
        <a:bodyPr/>
        <a:lstStyle/>
        <a:p>
          <a:endParaRPr lang="en-IN"/>
        </a:p>
      </dgm:t>
    </dgm:pt>
    <dgm:pt modelId="{9B7D4F33-D6D0-4B7E-ADC7-BAE757FDEA0A}" type="pres">
      <dgm:prSet presAssocID="{CFB5804B-F161-41AB-86A9-CB422C966F49}" presName="hierRoot2" presStyleCnt="0">
        <dgm:presLayoutVars>
          <dgm:hierBranch val="init"/>
        </dgm:presLayoutVars>
      </dgm:prSet>
      <dgm:spPr/>
    </dgm:pt>
    <dgm:pt modelId="{EB553EDF-672F-4BCD-8CF3-C20409DFC58A}" type="pres">
      <dgm:prSet presAssocID="{CFB5804B-F161-41AB-86A9-CB422C966F49}" presName="rootComposite2" presStyleCnt="0"/>
      <dgm:spPr/>
    </dgm:pt>
    <dgm:pt modelId="{C098C1FC-2B93-454E-B4AC-FB799655E358}" type="pres">
      <dgm:prSet presAssocID="{CFB5804B-F161-41AB-86A9-CB422C966F49}" presName="rootText2" presStyleLbl="alignAcc1" presStyleIdx="0" presStyleCnt="0">
        <dgm:presLayoutVars>
          <dgm:chPref val="3"/>
        </dgm:presLayoutVars>
      </dgm:prSet>
      <dgm:spPr/>
      <dgm:t>
        <a:bodyPr/>
        <a:lstStyle/>
        <a:p>
          <a:endParaRPr lang="en-IN"/>
        </a:p>
      </dgm:t>
    </dgm:pt>
    <dgm:pt modelId="{7B13625D-B911-4578-97DB-AEA39287778A}" type="pres">
      <dgm:prSet presAssocID="{CFB5804B-F161-41AB-86A9-CB422C966F49}" presName="topArc2" presStyleLbl="parChTrans1D1" presStyleIdx="2" presStyleCnt="6"/>
      <dgm:spPr/>
    </dgm:pt>
    <dgm:pt modelId="{E4A86205-D9D7-44A8-9110-5771E6A5122F}" type="pres">
      <dgm:prSet presAssocID="{CFB5804B-F161-41AB-86A9-CB422C966F49}" presName="bottomArc2" presStyleLbl="parChTrans1D1" presStyleIdx="3" presStyleCnt="6"/>
      <dgm:spPr/>
    </dgm:pt>
    <dgm:pt modelId="{02A3459B-9E6A-44AF-9B28-93E7A7EE84DC}" type="pres">
      <dgm:prSet presAssocID="{CFB5804B-F161-41AB-86A9-CB422C966F49}" presName="topConnNode2" presStyleLbl="node2" presStyleIdx="0" presStyleCnt="0"/>
      <dgm:spPr/>
      <dgm:t>
        <a:bodyPr/>
        <a:lstStyle/>
        <a:p>
          <a:endParaRPr lang="en-IN"/>
        </a:p>
      </dgm:t>
    </dgm:pt>
    <dgm:pt modelId="{497F8DB6-0169-4701-BB0F-98213357CBE8}" type="pres">
      <dgm:prSet presAssocID="{CFB5804B-F161-41AB-86A9-CB422C966F49}" presName="hierChild4" presStyleCnt="0"/>
      <dgm:spPr/>
    </dgm:pt>
    <dgm:pt modelId="{DB8624DE-FBCF-49BD-9D60-F42F6093E3B8}" type="pres">
      <dgm:prSet presAssocID="{CFB5804B-F161-41AB-86A9-CB422C966F49}" presName="hierChild5" presStyleCnt="0"/>
      <dgm:spPr/>
    </dgm:pt>
    <dgm:pt modelId="{ECCCF269-9363-4E81-B88C-BE3732F20B21}" type="pres">
      <dgm:prSet presAssocID="{51842ED4-8C0F-4490-9805-9B058706747E}" presName="Name28" presStyleLbl="parChTrans1D2" presStyleIdx="1" presStyleCnt="2"/>
      <dgm:spPr/>
      <dgm:t>
        <a:bodyPr/>
        <a:lstStyle/>
        <a:p>
          <a:endParaRPr lang="en-IN"/>
        </a:p>
      </dgm:t>
    </dgm:pt>
    <dgm:pt modelId="{196D91EC-08CB-440A-98B2-459A6385E3F0}" type="pres">
      <dgm:prSet presAssocID="{50818D8C-910D-4106-9DD8-4CD151F7E840}" presName="hierRoot2" presStyleCnt="0">
        <dgm:presLayoutVars>
          <dgm:hierBranch val="init"/>
        </dgm:presLayoutVars>
      </dgm:prSet>
      <dgm:spPr/>
    </dgm:pt>
    <dgm:pt modelId="{8E225C94-AA69-43DF-A9C5-0C9BEEB6620E}" type="pres">
      <dgm:prSet presAssocID="{50818D8C-910D-4106-9DD8-4CD151F7E840}" presName="rootComposite2" presStyleCnt="0"/>
      <dgm:spPr/>
    </dgm:pt>
    <dgm:pt modelId="{8F6D2589-1599-4841-A192-AD602DD4BEC0}" type="pres">
      <dgm:prSet presAssocID="{50818D8C-910D-4106-9DD8-4CD151F7E840}" presName="rootText2" presStyleLbl="alignAcc1" presStyleIdx="0" presStyleCnt="0">
        <dgm:presLayoutVars>
          <dgm:chPref val="3"/>
        </dgm:presLayoutVars>
      </dgm:prSet>
      <dgm:spPr/>
      <dgm:t>
        <a:bodyPr/>
        <a:lstStyle/>
        <a:p>
          <a:endParaRPr lang="en-IN"/>
        </a:p>
      </dgm:t>
    </dgm:pt>
    <dgm:pt modelId="{ECF6E3D6-6A09-4017-853E-CF9D3BBAF073}" type="pres">
      <dgm:prSet presAssocID="{50818D8C-910D-4106-9DD8-4CD151F7E840}" presName="topArc2" presStyleLbl="parChTrans1D1" presStyleIdx="4" presStyleCnt="6"/>
      <dgm:spPr/>
    </dgm:pt>
    <dgm:pt modelId="{E30504F5-2294-4BA8-AA0A-1DEBFB235047}" type="pres">
      <dgm:prSet presAssocID="{50818D8C-910D-4106-9DD8-4CD151F7E840}" presName="bottomArc2" presStyleLbl="parChTrans1D1" presStyleIdx="5" presStyleCnt="6"/>
      <dgm:spPr/>
    </dgm:pt>
    <dgm:pt modelId="{4DDA5025-A8FB-4F48-831A-6545B4DA82AC}" type="pres">
      <dgm:prSet presAssocID="{50818D8C-910D-4106-9DD8-4CD151F7E840}" presName="topConnNode2" presStyleLbl="node2" presStyleIdx="0" presStyleCnt="0"/>
      <dgm:spPr/>
      <dgm:t>
        <a:bodyPr/>
        <a:lstStyle/>
        <a:p>
          <a:endParaRPr lang="en-IN"/>
        </a:p>
      </dgm:t>
    </dgm:pt>
    <dgm:pt modelId="{0A463143-CC3F-4034-9464-85116632700A}" type="pres">
      <dgm:prSet presAssocID="{50818D8C-910D-4106-9DD8-4CD151F7E840}" presName="hierChild4" presStyleCnt="0"/>
      <dgm:spPr/>
    </dgm:pt>
    <dgm:pt modelId="{724B25B1-AEF8-4791-B0F1-668E59CFF1D1}" type="pres">
      <dgm:prSet presAssocID="{50818D8C-910D-4106-9DD8-4CD151F7E840}" presName="hierChild5" presStyleCnt="0"/>
      <dgm:spPr/>
    </dgm:pt>
    <dgm:pt modelId="{58FD575C-5D8A-4040-9760-671666795908}" type="pres">
      <dgm:prSet presAssocID="{FC2EB8D1-87EB-4851-8173-80758A22355E}" presName="hierChild3" presStyleCnt="0"/>
      <dgm:spPr/>
    </dgm:pt>
  </dgm:ptLst>
  <dgm:cxnLst>
    <dgm:cxn modelId="{5443EB0E-3651-4318-B0EB-409F5FE89B88}" type="presOf" srcId="{CFB5804B-F161-41AB-86A9-CB422C966F49}" destId="{02A3459B-9E6A-44AF-9B28-93E7A7EE84DC}" srcOrd="1" destOrd="0" presId="urn:microsoft.com/office/officeart/2008/layout/HalfCircleOrganizationChart"/>
    <dgm:cxn modelId="{E02C0957-5A18-4F7D-83D8-FC9DA88229FB}" type="presOf" srcId="{51842ED4-8C0F-4490-9805-9B058706747E}" destId="{ECCCF269-9363-4E81-B88C-BE3732F20B21}" srcOrd="0" destOrd="0" presId="urn:microsoft.com/office/officeart/2008/layout/HalfCircleOrganizationChart"/>
    <dgm:cxn modelId="{FE239A66-41AE-44F1-83D5-D8C0751E97F3}" type="presOf" srcId="{FC2EB8D1-87EB-4851-8173-80758A22355E}" destId="{CBA69BD8-3CB1-4FF7-BF76-71F688720699}" srcOrd="0" destOrd="0" presId="urn:microsoft.com/office/officeart/2008/layout/HalfCircleOrganizationChart"/>
    <dgm:cxn modelId="{41D16875-8017-4866-A028-A36397EC65E6}" type="presOf" srcId="{50818D8C-910D-4106-9DD8-4CD151F7E840}" destId="{4DDA5025-A8FB-4F48-831A-6545B4DA82AC}" srcOrd="1" destOrd="0" presId="urn:microsoft.com/office/officeart/2008/layout/HalfCircleOrganizationChart"/>
    <dgm:cxn modelId="{CF2F138C-AAC3-4C47-B75D-9AFAF2EECD6B}" type="presOf" srcId="{50818D8C-910D-4106-9DD8-4CD151F7E840}" destId="{8F6D2589-1599-4841-A192-AD602DD4BEC0}" srcOrd="0" destOrd="0" presId="urn:microsoft.com/office/officeart/2008/layout/HalfCircleOrganizationChart"/>
    <dgm:cxn modelId="{7542D7FC-310A-40CD-9EDA-4F6B770F8B46}" srcId="{CFEF2BEB-36DA-49DB-94B7-7691C5D010C4}" destId="{FC2EB8D1-87EB-4851-8173-80758A22355E}" srcOrd="0" destOrd="0" parTransId="{E6DE0AE3-DBED-4CE8-B2FE-A989A71F8E00}" sibTransId="{D5503E37-2062-48A6-AB58-2698DF406196}"/>
    <dgm:cxn modelId="{F4B324A2-F7B6-47F3-950D-508F621EF1A7}" type="presOf" srcId="{CFEF2BEB-36DA-49DB-94B7-7691C5D010C4}" destId="{348639AD-D253-4795-81E7-AE789706732B}" srcOrd="0" destOrd="0" presId="urn:microsoft.com/office/officeart/2008/layout/HalfCircleOrganizationChart"/>
    <dgm:cxn modelId="{6F2A896B-D826-4E17-B796-9D48F08775C8}" srcId="{FC2EB8D1-87EB-4851-8173-80758A22355E}" destId="{50818D8C-910D-4106-9DD8-4CD151F7E840}" srcOrd="1" destOrd="0" parTransId="{51842ED4-8C0F-4490-9805-9B058706747E}" sibTransId="{C3D74323-2C65-4DE8-8EA1-ED2CF2E96E1C}"/>
    <dgm:cxn modelId="{D4C2ABCB-677B-42C3-A702-C3FA7780DED0}" type="presOf" srcId="{FC2EB8D1-87EB-4851-8173-80758A22355E}" destId="{C5F685FA-6D28-486E-B718-ADA3422622C9}" srcOrd="1" destOrd="0" presId="urn:microsoft.com/office/officeart/2008/layout/HalfCircleOrganizationChart"/>
    <dgm:cxn modelId="{3725CF51-6120-4C5D-A079-44E3BDD44FF4}" srcId="{FC2EB8D1-87EB-4851-8173-80758A22355E}" destId="{CFB5804B-F161-41AB-86A9-CB422C966F49}" srcOrd="0" destOrd="0" parTransId="{DDAA2603-53EF-4E1C-A8B8-09C01DD37D28}" sibTransId="{4018377B-4A80-45CD-860C-5C344F73B942}"/>
    <dgm:cxn modelId="{44393894-1A3F-4D3A-91F1-5B4E855B4CE9}" type="presOf" srcId="{DDAA2603-53EF-4E1C-A8B8-09C01DD37D28}" destId="{F4D55CA1-BFC1-44E5-91BC-E522CC68D5BC}" srcOrd="0" destOrd="0" presId="urn:microsoft.com/office/officeart/2008/layout/HalfCircleOrganizationChart"/>
    <dgm:cxn modelId="{70305A08-83A9-4439-8D29-40532BBE60DB}" type="presOf" srcId="{CFB5804B-F161-41AB-86A9-CB422C966F49}" destId="{C098C1FC-2B93-454E-B4AC-FB799655E358}" srcOrd="0" destOrd="0" presId="urn:microsoft.com/office/officeart/2008/layout/HalfCircleOrganizationChart"/>
    <dgm:cxn modelId="{2926FF9E-62F6-42E8-B1A4-9D479CDD157F}" type="presParOf" srcId="{348639AD-D253-4795-81E7-AE789706732B}" destId="{EB6112EE-CEBB-4364-A7EF-4808C8AFED7B}" srcOrd="0" destOrd="0" presId="urn:microsoft.com/office/officeart/2008/layout/HalfCircleOrganizationChart"/>
    <dgm:cxn modelId="{55457490-2464-414D-95C6-3A37A66ADFD7}" type="presParOf" srcId="{EB6112EE-CEBB-4364-A7EF-4808C8AFED7B}" destId="{AF1B9F75-64BB-445C-B2CA-E5B6B5456304}" srcOrd="0" destOrd="0" presId="urn:microsoft.com/office/officeart/2008/layout/HalfCircleOrganizationChart"/>
    <dgm:cxn modelId="{5E8DD1E1-B784-417D-A125-2EF9FE6FF9D8}" type="presParOf" srcId="{AF1B9F75-64BB-445C-B2CA-E5B6B5456304}" destId="{CBA69BD8-3CB1-4FF7-BF76-71F688720699}" srcOrd="0" destOrd="0" presId="urn:microsoft.com/office/officeart/2008/layout/HalfCircleOrganizationChart"/>
    <dgm:cxn modelId="{CA2A101D-9E51-4865-8A12-F6D9A030CD86}" type="presParOf" srcId="{AF1B9F75-64BB-445C-B2CA-E5B6B5456304}" destId="{560CD40C-0CEE-4942-92C4-4331976F9279}" srcOrd="1" destOrd="0" presId="urn:microsoft.com/office/officeart/2008/layout/HalfCircleOrganizationChart"/>
    <dgm:cxn modelId="{472D13F8-F371-42FF-92DE-D4C5038733A5}" type="presParOf" srcId="{AF1B9F75-64BB-445C-B2CA-E5B6B5456304}" destId="{001ED96B-3A36-44FF-BB65-6D56E28C497B}" srcOrd="2" destOrd="0" presId="urn:microsoft.com/office/officeart/2008/layout/HalfCircleOrganizationChart"/>
    <dgm:cxn modelId="{5A48C529-993B-4F2C-9C07-30D7F0FC6CA2}" type="presParOf" srcId="{AF1B9F75-64BB-445C-B2CA-E5B6B5456304}" destId="{C5F685FA-6D28-486E-B718-ADA3422622C9}" srcOrd="3" destOrd="0" presId="urn:microsoft.com/office/officeart/2008/layout/HalfCircleOrganizationChart"/>
    <dgm:cxn modelId="{BAE3AE1C-6C45-46CF-BCA3-AE7BCA81639D}" type="presParOf" srcId="{EB6112EE-CEBB-4364-A7EF-4808C8AFED7B}" destId="{8B33926B-7907-4648-9210-C291169BC214}" srcOrd="1" destOrd="0" presId="urn:microsoft.com/office/officeart/2008/layout/HalfCircleOrganizationChart"/>
    <dgm:cxn modelId="{317ED60F-5AA1-4CD6-AF7E-B6934753F7FB}" type="presParOf" srcId="{8B33926B-7907-4648-9210-C291169BC214}" destId="{F4D55CA1-BFC1-44E5-91BC-E522CC68D5BC}" srcOrd="0" destOrd="0" presId="urn:microsoft.com/office/officeart/2008/layout/HalfCircleOrganizationChart"/>
    <dgm:cxn modelId="{8E529019-77EE-4212-9506-B1CC542AA396}" type="presParOf" srcId="{8B33926B-7907-4648-9210-C291169BC214}" destId="{9B7D4F33-D6D0-4B7E-ADC7-BAE757FDEA0A}" srcOrd="1" destOrd="0" presId="urn:microsoft.com/office/officeart/2008/layout/HalfCircleOrganizationChart"/>
    <dgm:cxn modelId="{ABE121D0-6388-447B-9306-9ADFE9E0082D}" type="presParOf" srcId="{9B7D4F33-D6D0-4B7E-ADC7-BAE757FDEA0A}" destId="{EB553EDF-672F-4BCD-8CF3-C20409DFC58A}" srcOrd="0" destOrd="0" presId="urn:microsoft.com/office/officeart/2008/layout/HalfCircleOrganizationChart"/>
    <dgm:cxn modelId="{375DB913-5282-4EDF-9009-512CEB995DE1}" type="presParOf" srcId="{EB553EDF-672F-4BCD-8CF3-C20409DFC58A}" destId="{C098C1FC-2B93-454E-B4AC-FB799655E358}" srcOrd="0" destOrd="0" presId="urn:microsoft.com/office/officeart/2008/layout/HalfCircleOrganizationChart"/>
    <dgm:cxn modelId="{FE2B63C8-DCB7-4AF4-97C3-8399BD1A4C60}" type="presParOf" srcId="{EB553EDF-672F-4BCD-8CF3-C20409DFC58A}" destId="{7B13625D-B911-4578-97DB-AEA39287778A}" srcOrd="1" destOrd="0" presId="urn:microsoft.com/office/officeart/2008/layout/HalfCircleOrganizationChart"/>
    <dgm:cxn modelId="{B7A717AC-714D-4BA1-B8B9-9544EE274EC1}" type="presParOf" srcId="{EB553EDF-672F-4BCD-8CF3-C20409DFC58A}" destId="{E4A86205-D9D7-44A8-9110-5771E6A5122F}" srcOrd="2" destOrd="0" presId="urn:microsoft.com/office/officeart/2008/layout/HalfCircleOrganizationChart"/>
    <dgm:cxn modelId="{1409799E-BA2A-40EC-A905-6C17B77702A5}" type="presParOf" srcId="{EB553EDF-672F-4BCD-8CF3-C20409DFC58A}" destId="{02A3459B-9E6A-44AF-9B28-93E7A7EE84DC}" srcOrd="3" destOrd="0" presId="urn:microsoft.com/office/officeart/2008/layout/HalfCircleOrganizationChart"/>
    <dgm:cxn modelId="{A30AA4EB-58D4-458A-9099-E20C868A16FE}" type="presParOf" srcId="{9B7D4F33-D6D0-4B7E-ADC7-BAE757FDEA0A}" destId="{497F8DB6-0169-4701-BB0F-98213357CBE8}" srcOrd="1" destOrd="0" presId="urn:microsoft.com/office/officeart/2008/layout/HalfCircleOrganizationChart"/>
    <dgm:cxn modelId="{2DBEF3FE-863F-4783-B303-164519A946AF}" type="presParOf" srcId="{9B7D4F33-D6D0-4B7E-ADC7-BAE757FDEA0A}" destId="{DB8624DE-FBCF-49BD-9D60-F42F6093E3B8}" srcOrd="2" destOrd="0" presId="urn:microsoft.com/office/officeart/2008/layout/HalfCircleOrganizationChart"/>
    <dgm:cxn modelId="{C05B8A5B-E8B4-4D22-8BEC-E9756FFBA987}" type="presParOf" srcId="{8B33926B-7907-4648-9210-C291169BC214}" destId="{ECCCF269-9363-4E81-B88C-BE3732F20B21}" srcOrd="2" destOrd="0" presId="urn:microsoft.com/office/officeart/2008/layout/HalfCircleOrganizationChart"/>
    <dgm:cxn modelId="{3C6FD07E-D5C9-4D1C-B0F3-CCA1177FB5F3}" type="presParOf" srcId="{8B33926B-7907-4648-9210-C291169BC214}" destId="{196D91EC-08CB-440A-98B2-459A6385E3F0}" srcOrd="3" destOrd="0" presId="urn:microsoft.com/office/officeart/2008/layout/HalfCircleOrganizationChart"/>
    <dgm:cxn modelId="{522C537A-64B1-4BFB-B344-4623E4AC98FF}" type="presParOf" srcId="{196D91EC-08CB-440A-98B2-459A6385E3F0}" destId="{8E225C94-AA69-43DF-A9C5-0C9BEEB6620E}" srcOrd="0" destOrd="0" presId="urn:microsoft.com/office/officeart/2008/layout/HalfCircleOrganizationChart"/>
    <dgm:cxn modelId="{C3F635CA-F3FF-43A6-A1F2-13267320EA7A}" type="presParOf" srcId="{8E225C94-AA69-43DF-A9C5-0C9BEEB6620E}" destId="{8F6D2589-1599-4841-A192-AD602DD4BEC0}" srcOrd="0" destOrd="0" presId="urn:microsoft.com/office/officeart/2008/layout/HalfCircleOrganizationChart"/>
    <dgm:cxn modelId="{F214E453-5E37-4FBC-9F82-E0FB1D49C6C9}" type="presParOf" srcId="{8E225C94-AA69-43DF-A9C5-0C9BEEB6620E}" destId="{ECF6E3D6-6A09-4017-853E-CF9D3BBAF073}" srcOrd="1" destOrd="0" presId="urn:microsoft.com/office/officeart/2008/layout/HalfCircleOrganizationChart"/>
    <dgm:cxn modelId="{B0F22E40-95D1-406E-AB6A-7EC3F5842540}" type="presParOf" srcId="{8E225C94-AA69-43DF-A9C5-0C9BEEB6620E}" destId="{E30504F5-2294-4BA8-AA0A-1DEBFB235047}" srcOrd="2" destOrd="0" presId="urn:microsoft.com/office/officeart/2008/layout/HalfCircleOrganizationChart"/>
    <dgm:cxn modelId="{9370EE8A-0908-457F-A2CA-3077153DB5AB}" type="presParOf" srcId="{8E225C94-AA69-43DF-A9C5-0C9BEEB6620E}" destId="{4DDA5025-A8FB-4F48-831A-6545B4DA82AC}" srcOrd="3" destOrd="0" presId="urn:microsoft.com/office/officeart/2008/layout/HalfCircleOrganizationChart"/>
    <dgm:cxn modelId="{E8183DC3-C06A-455C-9B85-61B924E061FB}" type="presParOf" srcId="{196D91EC-08CB-440A-98B2-459A6385E3F0}" destId="{0A463143-CC3F-4034-9464-85116632700A}" srcOrd="1" destOrd="0" presId="urn:microsoft.com/office/officeart/2008/layout/HalfCircleOrganizationChart"/>
    <dgm:cxn modelId="{3EA2FF90-F4D3-484C-B7D1-255E96C2E703}" type="presParOf" srcId="{196D91EC-08CB-440A-98B2-459A6385E3F0}" destId="{724B25B1-AEF8-4791-B0F1-668E59CFF1D1}" srcOrd="2" destOrd="0" presId="urn:microsoft.com/office/officeart/2008/layout/HalfCircleOrganizationChart"/>
    <dgm:cxn modelId="{9C2F76B5-86C7-44C8-BA48-CE5FC6D6E47D}" type="presParOf" srcId="{EB6112EE-CEBB-4364-A7EF-4808C8AFED7B}" destId="{58FD575C-5D8A-4040-9760-671666795908}"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5E21C11-234D-4CF6-8CCE-97F34E24EC6E}" type="doc">
      <dgm:prSet loTypeId="urn:microsoft.com/office/officeart/2005/8/layout/vList3#1" loCatId="list" qsTypeId="urn:microsoft.com/office/officeart/2005/8/quickstyle/simple2" qsCatId="simple" csTypeId="urn:microsoft.com/office/officeart/2005/8/colors/accent1_5" csCatId="accent1" phldr="1"/>
      <dgm:spPr/>
      <dgm:t>
        <a:bodyPr/>
        <a:lstStyle/>
        <a:p>
          <a:endParaRPr lang="en-IN"/>
        </a:p>
      </dgm:t>
    </dgm:pt>
    <dgm:pt modelId="{3DD3A679-9158-48C4-96DA-791F2919E1B7}">
      <dgm:prSet/>
      <dgm:spPr/>
      <dgm:t>
        <a:bodyPr/>
        <a:lstStyle/>
        <a:p>
          <a:pPr rtl="0"/>
          <a:r>
            <a:rPr lang="en-IN" dirty="0" smtClean="0">
              <a:latin typeface="Yu Gothic Medium" panose="020B0500000000000000" pitchFamily="34" charset="-128"/>
              <a:ea typeface="Yu Gothic Medium" panose="020B0500000000000000" pitchFamily="34" charset="-128"/>
            </a:rPr>
            <a:t>As per section 42(6) of Companies Act, 2013,</a:t>
          </a:r>
          <a:br>
            <a:rPr lang="en-IN"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
          </a:r>
          <a:br>
            <a:rPr lang="en-IN"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
          </a:r>
          <a:br>
            <a:rPr lang="en-IN"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 if Company has received any amount received for the purpose of allotment of shares on Private placement basis then shares must be allotted </a:t>
          </a:r>
          <a:r>
            <a:rPr lang="en-IN" b="1" u="sng" dirty="0" smtClean="0">
              <a:latin typeface="Yu Gothic Medium" panose="020B0500000000000000" pitchFamily="34" charset="-128"/>
              <a:ea typeface="Yu Gothic Medium" panose="020B0500000000000000" pitchFamily="34" charset="-128"/>
            </a:rPr>
            <a:t>within 60 days</a:t>
          </a:r>
          <a:r>
            <a:rPr lang="en-IN" u="sng" dirty="0" smtClean="0">
              <a:latin typeface="Yu Gothic Medium" panose="020B0500000000000000" pitchFamily="34" charset="-128"/>
              <a:ea typeface="Yu Gothic Medium" panose="020B0500000000000000" pitchFamily="34" charset="-128"/>
            </a:rPr>
            <a:t> </a:t>
          </a:r>
          <a:r>
            <a:rPr lang="en-IN" dirty="0" smtClean="0">
              <a:latin typeface="Yu Gothic Medium" panose="020B0500000000000000" pitchFamily="34" charset="-128"/>
              <a:ea typeface="Yu Gothic Medium" panose="020B0500000000000000" pitchFamily="34" charset="-128"/>
            </a:rPr>
            <a:t>of receiving share application money </a:t>
          </a:r>
          <a:br>
            <a:rPr lang="en-IN"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
          </a:r>
          <a:br>
            <a:rPr lang="en-IN"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otherwise Company shall refund the whole application money </a:t>
          </a:r>
          <a:r>
            <a:rPr lang="en-IN" b="1" u="sng" dirty="0" smtClean="0">
              <a:latin typeface="Yu Gothic Medium" panose="020B0500000000000000" pitchFamily="34" charset="-128"/>
              <a:ea typeface="Yu Gothic Medium" panose="020B0500000000000000" pitchFamily="34" charset="-128"/>
            </a:rPr>
            <a:t>within 15 days </a:t>
          </a:r>
          <a:r>
            <a:rPr lang="en-IN" dirty="0" smtClean="0">
              <a:latin typeface="Yu Gothic Medium" panose="020B0500000000000000" pitchFamily="34" charset="-128"/>
              <a:ea typeface="Yu Gothic Medium" panose="020B0500000000000000" pitchFamily="34" charset="-128"/>
            </a:rPr>
            <a:t>from the completion of 60 days.</a:t>
          </a:r>
          <a:r>
            <a:rPr lang="en-IN" b="1" dirty="0" smtClean="0">
              <a:latin typeface="Yu Gothic Medium" panose="020B0500000000000000" pitchFamily="34" charset="-128"/>
              <a:ea typeface="Yu Gothic Medium" panose="020B0500000000000000" pitchFamily="34" charset="-128"/>
            </a:rPr>
            <a:t/>
          </a:r>
          <a:br>
            <a:rPr lang="en-IN" b="1"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
          </a:r>
          <a:br>
            <a:rPr lang="en-IN"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If it fails to repay within the above prescribed period, it shall be liable to repay the amount with </a:t>
          </a:r>
          <a:r>
            <a:rPr lang="en-IN" b="1" u="sng" dirty="0" smtClean="0">
              <a:latin typeface="Yu Gothic Medium" panose="020B0500000000000000" pitchFamily="34" charset="-128"/>
              <a:ea typeface="Yu Gothic Medium" panose="020B0500000000000000" pitchFamily="34" charset="-128"/>
            </a:rPr>
            <a:t>interest at the rate of 12% p.a.</a:t>
          </a:r>
          <a:r>
            <a:rPr lang="en-IN" b="1" dirty="0" smtClean="0">
              <a:latin typeface="Yu Gothic Medium" panose="020B0500000000000000" pitchFamily="34" charset="-128"/>
              <a:ea typeface="Yu Gothic Medium" panose="020B0500000000000000" pitchFamily="34" charset="-128"/>
            </a:rPr>
            <a:t> </a:t>
          </a:r>
          <a:r>
            <a:rPr lang="en-IN" dirty="0" smtClean="0">
              <a:latin typeface="Yu Gothic Medium" panose="020B0500000000000000" pitchFamily="34" charset="-128"/>
              <a:ea typeface="Yu Gothic Medium" panose="020B0500000000000000" pitchFamily="34" charset="-128"/>
            </a:rPr>
            <a:t>from the expiry of sixtieth day. </a:t>
          </a:r>
          <a:br>
            <a:rPr lang="en-IN"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
          </a:r>
          <a:br>
            <a:rPr lang="en-IN" dirty="0" smtClean="0">
              <a:latin typeface="Yu Gothic Medium" panose="020B0500000000000000" pitchFamily="34" charset="-128"/>
              <a:ea typeface="Yu Gothic Medium" panose="020B0500000000000000" pitchFamily="34" charset="-128"/>
            </a:rPr>
          </a:br>
          <a:r>
            <a:rPr lang="en-IN" dirty="0" smtClean="0">
              <a:latin typeface="Yu Gothic Medium" panose="020B0500000000000000" pitchFamily="34" charset="-128"/>
              <a:ea typeface="Yu Gothic Medium" panose="020B0500000000000000" pitchFamily="34" charset="-128"/>
            </a:rPr>
            <a:t>Money received under this section shall be kept in a separate bank account, i.e., </a:t>
          </a:r>
          <a:r>
            <a:rPr lang="en-IN" b="1" u="sng" dirty="0" smtClean="0">
              <a:latin typeface="Yu Gothic Medium" panose="020B0500000000000000" pitchFamily="34" charset="-128"/>
              <a:ea typeface="Yu Gothic Medium" panose="020B0500000000000000" pitchFamily="34" charset="-128"/>
            </a:rPr>
            <a:t>Escrow Account</a:t>
          </a:r>
          <a:r>
            <a:rPr lang="en-IN" b="1" dirty="0" smtClean="0">
              <a:latin typeface="Yu Gothic Medium" panose="020B0500000000000000" pitchFamily="34" charset="-128"/>
              <a:ea typeface="Yu Gothic Medium" panose="020B0500000000000000" pitchFamily="34" charset="-128"/>
            </a:rPr>
            <a:t>. </a:t>
          </a:r>
          <a:endParaRPr lang="en-IN" dirty="0">
            <a:latin typeface="Yu Gothic Medium" panose="020B0500000000000000" pitchFamily="34" charset="-128"/>
            <a:ea typeface="Yu Gothic Medium" panose="020B0500000000000000" pitchFamily="34" charset="-128"/>
          </a:endParaRPr>
        </a:p>
      </dgm:t>
    </dgm:pt>
    <dgm:pt modelId="{620DC054-035F-46BC-B7F1-BDA6FC01D71A}" type="parTrans" cxnId="{C5DA99BC-BCC5-4A34-9DBB-C729B6C91619}">
      <dgm:prSet/>
      <dgm:spPr/>
      <dgm:t>
        <a:bodyPr/>
        <a:lstStyle/>
        <a:p>
          <a:endParaRPr lang="en-IN"/>
        </a:p>
      </dgm:t>
    </dgm:pt>
    <dgm:pt modelId="{2EC0F796-C42B-48DB-98E6-9BAAEA7F583B}" type="sibTrans" cxnId="{C5DA99BC-BCC5-4A34-9DBB-C729B6C91619}">
      <dgm:prSet/>
      <dgm:spPr/>
      <dgm:t>
        <a:bodyPr/>
        <a:lstStyle/>
        <a:p>
          <a:endParaRPr lang="en-IN"/>
        </a:p>
      </dgm:t>
    </dgm:pt>
    <dgm:pt modelId="{A021E3F9-0377-4298-A884-69B74FC84310}" type="pres">
      <dgm:prSet presAssocID="{85E21C11-234D-4CF6-8CCE-97F34E24EC6E}" presName="linearFlow" presStyleCnt="0">
        <dgm:presLayoutVars>
          <dgm:dir/>
          <dgm:resizeHandles val="exact"/>
        </dgm:presLayoutVars>
      </dgm:prSet>
      <dgm:spPr/>
      <dgm:t>
        <a:bodyPr/>
        <a:lstStyle/>
        <a:p>
          <a:endParaRPr lang="en-IN"/>
        </a:p>
      </dgm:t>
    </dgm:pt>
    <dgm:pt modelId="{66E3AD2E-372C-494F-8661-E524FA78E0A9}" type="pres">
      <dgm:prSet presAssocID="{3DD3A679-9158-48C4-96DA-791F2919E1B7}" presName="composite" presStyleCnt="0"/>
      <dgm:spPr/>
    </dgm:pt>
    <dgm:pt modelId="{4290BDB1-C13A-465F-A998-7C873A971DC1}" type="pres">
      <dgm:prSet presAssocID="{3DD3A679-9158-48C4-96DA-791F2919E1B7}" presName="imgShp" presStyleLbl="fgImgPlace1" presStyleIdx="0" presStyleCnt="1"/>
      <dgm:spPr>
        <a:blipFill rotWithShape="1">
          <a:blip xmlns:r="http://schemas.openxmlformats.org/officeDocument/2006/relationships" r:embed="rId1"/>
          <a:stretch>
            <a:fillRect/>
          </a:stretch>
        </a:blipFill>
      </dgm:spPr>
    </dgm:pt>
    <dgm:pt modelId="{EF74A245-F41C-4CC8-B65F-53C116DA7EB3}" type="pres">
      <dgm:prSet presAssocID="{3DD3A679-9158-48C4-96DA-791F2919E1B7}" presName="txShp" presStyleLbl="node1" presStyleIdx="0" presStyleCnt="1" custScaleX="145398" custScaleY="191302">
        <dgm:presLayoutVars>
          <dgm:bulletEnabled val="1"/>
        </dgm:presLayoutVars>
      </dgm:prSet>
      <dgm:spPr/>
      <dgm:t>
        <a:bodyPr/>
        <a:lstStyle/>
        <a:p>
          <a:endParaRPr lang="en-IN"/>
        </a:p>
      </dgm:t>
    </dgm:pt>
  </dgm:ptLst>
  <dgm:cxnLst>
    <dgm:cxn modelId="{F2DF92C1-CBD8-44C1-902F-78C25E49C201}" type="presOf" srcId="{3DD3A679-9158-48C4-96DA-791F2919E1B7}" destId="{EF74A245-F41C-4CC8-B65F-53C116DA7EB3}" srcOrd="0" destOrd="0" presId="urn:microsoft.com/office/officeart/2005/8/layout/vList3#1"/>
    <dgm:cxn modelId="{38548EFF-F210-46E6-850C-8EF3E8E7CF24}" type="presOf" srcId="{85E21C11-234D-4CF6-8CCE-97F34E24EC6E}" destId="{A021E3F9-0377-4298-A884-69B74FC84310}" srcOrd="0" destOrd="0" presId="urn:microsoft.com/office/officeart/2005/8/layout/vList3#1"/>
    <dgm:cxn modelId="{C5DA99BC-BCC5-4A34-9DBB-C729B6C91619}" srcId="{85E21C11-234D-4CF6-8CCE-97F34E24EC6E}" destId="{3DD3A679-9158-48C4-96DA-791F2919E1B7}" srcOrd="0" destOrd="0" parTransId="{620DC054-035F-46BC-B7F1-BDA6FC01D71A}" sibTransId="{2EC0F796-C42B-48DB-98E6-9BAAEA7F583B}"/>
    <dgm:cxn modelId="{DD40A888-3DDD-41C3-ACC6-5DA9305DCFA4}" type="presParOf" srcId="{A021E3F9-0377-4298-A884-69B74FC84310}" destId="{66E3AD2E-372C-494F-8661-E524FA78E0A9}" srcOrd="0" destOrd="0" presId="urn:microsoft.com/office/officeart/2005/8/layout/vList3#1"/>
    <dgm:cxn modelId="{2681F09F-5F61-4D76-85CA-9B40ACD19FEA}" type="presParOf" srcId="{66E3AD2E-372C-494F-8661-E524FA78E0A9}" destId="{4290BDB1-C13A-465F-A998-7C873A971DC1}" srcOrd="0" destOrd="0" presId="urn:microsoft.com/office/officeart/2005/8/layout/vList3#1"/>
    <dgm:cxn modelId="{E26AF4DB-F1BE-4A3C-A341-677DD6D6A6FF}" type="presParOf" srcId="{66E3AD2E-372C-494F-8661-E524FA78E0A9}" destId="{EF74A245-F41C-4CC8-B65F-53C116DA7EB3}"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E43EB59-8221-4E15-8E4E-27B769A7B71D}"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IN"/>
        </a:p>
      </dgm:t>
    </dgm:pt>
    <dgm:pt modelId="{8A660F76-4F9A-4145-A0FB-C69950E4B906}">
      <dgm:prSet custT="1"/>
      <dgm:spPr/>
      <dgm:t>
        <a:bodyPr/>
        <a:lstStyle/>
        <a:p>
          <a:pPr rtl="0"/>
          <a:r>
            <a:rPr lang="en-US" sz="2000" b="1" dirty="0" smtClean="0">
              <a:latin typeface="Yu Gothic Medium"/>
            </a:rPr>
            <a:t>Every listed company and every other company having paid-up share capital of Rs. 5 Cr or more to appoint the Company Secretary in whole-time employment.</a:t>
          </a:r>
          <a:endParaRPr lang="en-IN" sz="2000" b="1" dirty="0">
            <a:latin typeface="Yu Gothic Medium"/>
          </a:endParaRPr>
        </a:p>
      </dgm:t>
    </dgm:pt>
    <dgm:pt modelId="{8786B0DC-8B99-42E1-88E6-ED520033EB01}" type="parTrans" cxnId="{62A48BF4-8E9A-4B41-A258-BF4E51439BB6}">
      <dgm:prSet/>
      <dgm:spPr/>
      <dgm:t>
        <a:bodyPr/>
        <a:lstStyle/>
        <a:p>
          <a:endParaRPr lang="en-IN"/>
        </a:p>
      </dgm:t>
    </dgm:pt>
    <dgm:pt modelId="{8773C6AA-E829-402D-B217-DEABA7D390EA}" type="sibTrans" cxnId="{62A48BF4-8E9A-4B41-A258-BF4E51439BB6}">
      <dgm:prSet/>
      <dgm:spPr/>
      <dgm:t>
        <a:bodyPr/>
        <a:lstStyle/>
        <a:p>
          <a:endParaRPr lang="en-IN"/>
        </a:p>
      </dgm:t>
    </dgm:pt>
    <dgm:pt modelId="{E5372063-0D89-4C61-8067-7E96F72CD218}">
      <dgm:prSet custT="1"/>
      <dgm:spPr/>
      <dgm:t>
        <a:bodyPr/>
        <a:lstStyle/>
        <a:p>
          <a:pPr rtl="0"/>
          <a:r>
            <a:rPr lang="en-US" sz="2000" b="1" dirty="0" smtClean="0">
              <a:latin typeface="Yu Gothic Medium"/>
            </a:rPr>
            <a:t>Company Secretary is a Statutory Post under the Companies Act, 2013.</a:t>
          </a:r>
          <a:endParaRPr lang="en-IN" sz="2000" b="1" dirty="0">
            <a:latin typeface="Yu Gothic Medium"/>
          </a:endParaRPr>
        </a:p>
      </dgm:t>
    </dgm:pt>
    <dgm:pt modelId="{899B53B4-1392-473C-9279-95F0534F0A11}" type="parTrans" cxnId="{25B16023-A6F8-4578-BF63-0D7134DC8F02}">
      <dgm:prSet/>
      <dgm:spPr/>
      <dgm:t>
        <a:bodyPr/>
        <a:lstStyle/>
        <a:p>
          <a:endParaRPr lang="en-IN"/>
        </a:p>
      </dgm:t>
    </dgm:pt>
    <dgm:pt modelId="{9DF3A837-5743-4CC6-8587-2E97B0364033}" type="sibTrans" cxnId="{25B16023-A6F8-4578-BF63-0D7134DC8F02}">
      <dgm:prSet/>
      <dgm:spPr/>
      <dgm:t>
        <a:bodyPr/>
        <a:lstStyle/>
        <a:p>
          <a:endParaRPr lang="en-IN"/>
        </a:p>
      </dgm:t>
    </dgm:pt>
    <dgm:pt modelId="{8FCB7F60-03FA-4A95-82CA-84ADC123A336}">
      <dgm:prSet custT="1"/>
      <dgm:spPr/>
      <dgm:t>
        <a:bodyPr/>
        <a:lstStyle/>
        <a:p>
          <a:pPr rtl="0"/>
          <a:r>
            <a:rPr lang="en-US" sz="2000" b="1" dirty="0" smtClean="0">
              <a:latin typeface="Yu Gothic Medium"/>
            </a:rPr>
            <a:t>He has to report to the Board about the compliance of the provisions, rules and other laws applicable to the company. He has to make sure that company complies with the secretarial standards and other relevant law and rules.</a:t>
          </a:r>
          <a:endParaRPr lang="en-US" sz="2000" b="1" dirty="0">
            <a:latin typeface="Yu Gothic Medium"/>
          </a:endParaRPr>
        </a:p>
      </dgm:t>
    </dgm:pt>
    <dgm:pt modelId="{BD8AFFD5-893C-42E6-B6B9-CC23854FADAD}" type="parTrans" cxnId="{2108535E-3F6D-4D7E-B8A9-C61A60F4256B}">
      <dgm:prSet/>
      <dgm:spPr/>
      <dgm:t>
        <a:bodyPr/>
        <a:lstStyle/>
        <a:p>
          <a:endParaRPr lang="en-IN"/>
        </a:p>
      </dgm:t>
    </dgm:pt>
    <dgm:pt modelId="{FC566246-D9D0-4580-A12F-DBF8BC594B2F}" type="sibTrans" cxnId="{2108535E-3F6D-4D7E-B8A9-C61A60F4256B}">
      <dgm:prSet/>
      <dgm:spPr/>
      <dgm:t>
        <a:bodyPr/>
        <a:lstStyle/>
        <a:p>
          <a:endParaRPr lang="en-IN"/>
        </a:p>
      </dgm:t>
    </dgm:pt>
    <dgm:pt modelId="{2E802E2C-EC8B-446D-B837-8F8850B79571}" type="pres">
      <dgm:prSet presAssocID="{3E43EB59-8221-4E15-8E4E-27B769A7B71D}" presName="linear" presStyleCnt="0">
        <dgm:presLayoutVars>
          <dgm:animLvl val="lvl"/>
          <dgm:resizeHandles val="exact"/>
        </dgm:presLayoutVars>
      </dgm:prSet>
      <dgm:spPr/>
      <dgm:t>
        <a:bodyPr/>
        <a:lstStyle/>
        <a:p>
          <a:endParaRPr lang="en-IN"/>
        </a:p>
      </dgm:t>
    </dgm:pt>
    <dgm:pt modelId="{9B55A640-E238-49D8-B76F-56F062270DDD}" type="pres">
      <dgm:prSet presAssocID="{8A660F76-4F9A-4145-A0FB-C69950E4B906}" presName="parentText" presStyleLbl="node1" presStyleIdx="0" presStyleCnt="3">
        <dgm:presLayoutVars>
          <dgm:chMax val="0"/>
          <dgm:bulletEnabled val="1"/>
        </dgm:presLayoutVars>
      </dgm:prSet>
      <dgm:spPr/>
      <dgm:t>
        <a:bodyPr/>
        <a:lstStyle/>
        <a:p>
          <a:endParaRPr lang="en-IN"/>
        </a:p>
      </dgm:t>
    </dgm:pt>
    <dgm:pt modelId="{7B4D1FCF-8342-4D53-9E69-0922739E33F3}" type="pres">
      <dgm:prSet presAssocID="{8773C6AA-E829-402D-B217-DEABA7D390EA}" presName="spacer" presStyleCnt="0"/>
      <dgm:spPr/>
    </dgm:pt>
    <dgm:pt modelId="{D95B96E2-AD96-41E5-AF4F-8251A224C89D}" type="pres">
      <dgm:prSet presAssocID="{E5372063-0D89-4C61-8067-7E96F72CD218}" presName="parentText" presStyleLbl="node1" presStyleIdx="1" presStyleCnt="3">
        <dgm:presLayoutVars>
          <dgm:chMax val="0"/>
          <dgm:bulletEnabled val="1"/>
        </dgm:presLayoutVars>
      </dgm:prSet>
      <dgm:spPr/>
      <dgm:t>
        <a:bodyPr/>
        <a:lstStyle/>
        <a:p>
          <a:endParaRPr lang="en-IN"/>
        </a:p>
      </dgm:t>
    </dgm:pt>
    <dgm:pt modelId="{7F4F650C-FC60-48B0-ADFA-DCC4064EFD7C}" type="pres">
      <dgm:prSet presAssocID="{9DF3A837-5743-4CC6-8587-2E97B0364033}" presName="spacer" presStyleCnt="0"/>
      <dgm:spPr/>
    </dgm:pt>
    <dgm:pt modelId="{96398E1F-D4EB-49EB-BABB-D4BD39703CB0}" type="pres">
      <dgm:prSet presAssocID="{8FCB7F60-03FA-4A95-82CA-84ADC123A336}" presName="parentText" presStyleLbl="node1" presStyleIdx="2" presStyleCnt="3" custScaleY="123238">
        <dgm:presLayoutVars>
          <dgm:chMax val="0"/>
          <dgm:bulletEnabled val="1"/>
        </dgm:presLayoutVars>
      </dgm:prSet>
      <dgm:spPr/>
      <dgm:t>
        <a:bodyPr/>
        <a:lstStyle/>
        <a:p>
          <a:endParaRPr lang="en-IN"/>
        </a:p>
      </dgm:t>
    </dgm:pt>
  </dgm:ptLst>
  <dgm:cxnLst>
    <dgm:cxn modelId="{CA092EEB-A16E-4C5A-9CEB-573E455FBCBC}" type="presOf" srcId="{3E43EB59-8221-4E15-8E4E-27B769A7B71D}" destId="{2E802E2C-EC8B-446D-B837-8F8850B79571}" srcOrd="0" destOrd="0" presId="urn:microsoft.com/office/officeart/2005/8/layout/vList2"/>
    <dgm:cxn modelId="{16EFC558-A04B-4425-83B9-8DFC2F3A904A}" type="presOf" srcId="{E5372063-0D89-4C61-8067-7E96F72CD218}" destId="{D95B96E2-AD96-41E5-AF4F-8251A224C89D}" srcOrd="0" destOrd="0" presId="urn:microsoft.com/office/officeart/2005/8/layout/vList2"/>
    <dgm:cxn modelId="{A6738FD6-7AAD-48E5-A003-E76D830D3FCB}" type="presOf" srcId="{8A660F76-4F9A-4145-A0FB-C69950E4B906}" destId="{9B55A640-E238-49D8-B76F-56F062270DDD}" srcOrd="0" destOrd="0" presId="urn:microsoft.com/office/officeart/2005/8/layout/vList2"/>
    <dgm:cxn modelId="{62A48BF4-8E9A-4B41-A258-BF4E51439BB6}" srcId="{3E43EB59-8221-4E15-8E4E-27B769A7B71D}" destId="{8A660F76-4F9A-4145-A0FB-C69950E4B906}" srcOrd="0" destOrd="0" parTransId="{8786B0DC-8B99-42E1-88E6-ED520033EB01}" sibTransId="{8773C6AA-E829-402D-B217-DEABA7D390EA}"/>
    <dgm:cxn modelId="{2108535E-3F6D-4D7E-B8A9-C61A60F4256B}" srcId="{3E43EB59-8221-4E15-8E4E-27B769A7B71D}" destId="{8FCB7F60-03FA-4A95-82CA-84ADC123A336}" srcOrd="2" destOrd="0" parTransId="{BD8AFFD5-893C-42E6-B6B9-CC23854FADAD}" sibTransId="{FC566246-D9D0-4580-A12F-DBF8BC594B2F}"/>
    <dgm:cxn modelId="{7FB256BA-F9FF-431F-BC8C-B7B6CEAC1A4A}" type="presOf" srcId="{8FCB7F60-03FA-4A95-82CA-84ADC123A336}" destId="{96398E1F-D4EB-49EB-BABB-D4BD39703CB0}" srcOrd="0" destOrd="0" presId="urn:microsoft.com/office/officeart/2005/8/layout/vList2"/>
    <dgm:cxn modelId="{25B16023-A6F8-4578-BF63-0D7134DC8F02}" srcId="{3E43EB59-8221-4E15-8E4E-27B769A7B71D}" destId="{E5372063-0D89-4C61-8067-7E96F72CD218}" srcOrd="1" destOrd="0" parTransId="{899B53B4-1392-473C-9279-95F0534F0A11}" sibTransId="{9DF3A837-5743-4CC6-8587-2E97B0364033}"/>
    <dgm:cxn modelId="{6F399963-0144-41C6-9049-041A7A82C3A5}" type="presParOf" srcId="{2E802E2C-EC8B-446D-B837-8F8850B79571}" destId="{9B55A640-E238-49D8-B76F-56F062270DDD}" srcOrd="0" destOrd="0" presId="urn:microsoft.com/office/officeart/2005/8/layout/vList2"/>
    <dgm:cxn modelId="{907AABEC-FB54-4567-9203-783BDFC06B8B}" type="presParOf" srcId="{2E802E2C-EC8B-446D-B837-8F8850B79571}" destId="{7B4D1FCF-8342-4D53-9E69-0922739E33F3}" srcOrd="1" destOrd="0" presId="urn:microsoft.com/office/officeart/2005/8/layout/vList2"/>
    <dgm:cxn modelId="{2FA79794-268B-478D-855E-56FB98FE88CC}" type="presParOf" srcId="{2E802E2C-EC8B-446D-B837-8F8850B79571}" destId="{D95B96E2-AD96-41E5-AF4F-8251A224C89D}" srcOrd="2" destOrd="0" presId="urn:microsoft.com/office/officeart/2005/8/layout/vList2"/>
    <dgm:cxn modelId="{6ED5065B-252A-4DC7-9A17-C9FC9C1DAD33}" type="presParOf" srcId="{2E802E2C-EC8B-446D-B837-8F8850B79571}" destId="{7F4F650C-FC60-48B0-ADFA-DCC4064EFD7C}" srcOrd="3" destOrd="0" presId="urn:microsoft.com/office/officeart/2005/8/layout/vList2"/>
    <dgm:cxn modelId="{7A6F55C4-779A-4E37-BAE6-A75CCAD5461E}" type="presParOf" srcId="{2E802E2C-EC8B-446D-B837-8F8850B79571}" destId="{96398E1F-D4EB-49EB-BABB-D4BD39703CB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43D67-99F4-416D-ABE3-A7C0DA2A45F9}">
      <dsp:nvSpPr>
        <dsp:cNvPr id="0" name=""/>
        <dsp:cNvSpPr/>
      </dsp:nvSpPr>
      <dsp:spPr>
        <a:xfrm>
          <a:off x="755576" y="2852937"/>
          <a:ext cx="2083325" cy="1152125"/>
        </a:xfrm>
        <a:prstGeom prst="roundRect">
          <a:avLst>
            <a:gd name="adj" fmla="val 10000"/>
          </a:avLst>
        </a:prstGeom>
        <a:solidFill>
          <a:schemeClr val="accent5">
            <a:shade val="60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TYPES OF COMPANIES</a:t>
          </a:r>
          <a:endParaRPr lang="en-IN" sz="1800" b="1" kern="1200" dirty="0">
            <a:latin typeface="Yu Gothic Medium"/>
          </a:endParaRPr>
        </a:p>
      </dsp:txBody>
      <dsp:txXfrm>
        <a:off x="789321" y="2886682"/>
        <a:ext cx="2015835" cy="1084635"/>
      </dsp:txXfrm>
    </dsp:sp>
    <dsp:sp modelId="{4A0105D6-1C94-48E8-9324-5171153BF03F}">
      <dsp:nvSpPr>
        <dsp:cNvPr id="0" name=""/>
        <dsp:cNvSpPr/>
      </dsp:nvSpPr>
      <dsp:spPr>
        <a:xfrm rot="16983315">
          <a:off x="1800369" y="2112148"/>
          <a:ext cx="2683169" cy="19885"/>
        </a:xfrm>
        <a:custGeom>
          <a:avLst/>
          <a:gdLst/>
          <a:ahLst/>
          <a:cxnLst/>
          <a:rect l="0" t="0" r="0" b="0"/>
          <a:pathLst>
            <a:path>
              <a:moveTo>
                <a:pt x="0" y="9942"/>
              </a:moveTo>
              <a:lnTo>
                <a:pt x="2683169"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IN" sz="900" kern="1200"/>
        </a:p>
      </dsp:txBody>
      <dsp:txXfrm>
        <a:off x="3074874" y="2055012"/>
        <a:ext cx="134158" cy="134158"/>
      </dsp:txXfrm>
    </dsp:sp>
    <dsp:sp modelId="{E19876C2-1624-4CDE-A33F-84C5A07651EB}">
      <dsp:nvSpPr>
        <dsp:cNvPr id="0" name=""/>
        <dsp:cNvSpPr/>
      </dsp:nvSpPr>
      <dsp:spPr>
        <a:xfrm>
          <a:off x="3445005" y="436368"/>
          <a:ext cx="1515256" cy="757628"/>
        </a:xfrm>
        <a:prstGeom prst="roundRect">
          <a:avLst>
            <a:gd name="adj" fmla="val 10000"/>
          </a:avLst>
        </a:prstGeom>
        <a:solidFill>
          <a:schemeClr val="accent5">
            <a:shade val="80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By Liability</a:t>
          </a:r>
          <a:endParaRPr lang="en-IN" sz="1800" b="1" kern="1200" dirty="0">
            <a:latin typeface="Yu Gothic Medium"/>
          </a:endParaRPr>
        </a:p>
      </dsp:txBody>
      <dsp:txXfrm>
        <a:off x="3467195" y="458558"/>
        <a:ext cx="1470876" cy="713248"/>
      </dsp:txXfrm>
    </dsp:sp>
    <dsp:sp modelId="{4DC4C735-E672-4C5C-915F-605CCA1438C8}">
      <dsp:nvSpPr>
        <dsp:cNvPr id="0" name=""/>
        <dsp:cNvSpPr/>
      </dsp:nvSpPr>
      <dsp:spPr>
        <a:xfrm rot="19457599">
          <a:off x="4890104" y="587422"/>
          <a:ext cx="746417" cy="19885"/>
        </a:xfrm>
        <a:custGeom>
          <a:avLst/>
          <a:gdLst/>
          <a:ahLst/>
          <a:cxnLst/>
          <a:rect l="0" t="0" r="0" b="0"/>
          <a:pathLst>
            <a:path>
              <a:moveTo>
                <a:pt x="0" y="9942"/>
              </a:moveTo>
              <a:lnTo>
                <a:pt x="746417"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244652" y="578704"/>
        <a:ext cx="37320" cy="37320"/>
      </dsp:txXfrm>
    </dsp:sp>
    <dsp:sp modelId="{56EAC47E-D9B5-4D34-AFE4-C21DB2EB00E9}">
      <dsp:nvSpPr>
        <dsp:cNvPr id="0" name=""/>
        <dsp:cNvSpPr/>
      </dsp:nvSpPr>
      <dsp:spPr>
        <a:xfrm>
          <a:off x="5566364" y="732"/>
          <a:ext cx="2814073" cy="757628"/>
        </a:xfrm>
        <a:prstGeom prst="roundRect">
          <a:avLst>
            <a:gd name="adj" fmla="val 10000"/>
          </a:avLst>
        </a:prstGeom>
        <a:solidFill>
          <a:schemeClr val="accent5">
            <a:tint val="99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Limited Liability</a:t>
          </a:r>
          <a:endParaRPr lang="en-IN" sz="1800" b="1" kern="1200" dirty="0">
            <a:latin typeface="Yu Gothic Medium"/>
          </a:endParaRPr>
        </a:p>
      </dsp:txBody>
      <dsp:txXfrm>
        <a:off x="5588554" y="22922"/>
        <a:ext cx="2769693" cy="713248"/>
      </dsp:txXfrm>
    </dsp:sp>
    <dsp:sp modelId="{206DEE4D-D577-49D4-AE8D-24F6FDBF6257}">
      <dsp:nvSpPr>
        <dsp:cNvPr id="0" name=""/>
        <dsp:cNvSpPr/>
      </dsp:nvSpPr>
      <dsp:spPr>
        <a:xfrm rot="2142401">
          <a:off x="4890104" y="1023058"/>
          <a:ext cx="746417" cy="19885"/>
        </a:xfrm>
        <a:custGeom>
          <a:avLst/>
          <a:gdLst/>
          <a:ahLst/>
          <a:cxnLst/>
          <a:rect l="0" t="0" r="0" b="0"/>
          <a:pathLst>
            <a:path>
              <a:moveTo>
                <a:pt x="0" y="9942"/>
              </a:moveTo>
              <a:lnTo>
                <a:pt x="746417"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244652" y="1014340"/>
        <a:ext cx="37320" cy="37320"/>
      </dsp:txXfrm>
    </dsp:sp>
    <dsp:sp modelId="{5FD1604D-F0B9-4014-A4EC-F36310177550}">
      <dsp:nvSpPr>
        <dsp:cNvPr id="0" name=""/>
        <dsp:cNvSpPr/>
      </dsp:nvSpPr>
      <dsp:spPr>
        <a:xfrm>
          <a:off x="5566364" y="872004"/>
          <a:ext cx="2814073" cy="757628"/>
        </a:xfrm>
        <a:prstGeom prst="roundRect">
          <a:avLst>
            <a:gd name="adj" fmla="val 10000"/>
          </a:avLst>
        </a:prstGeom>
        <a:solidFill>
          <a:schemeClr val="accent5">
            <a:tint val="99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Unlimited Liability</a:t>
          </a:r>
          <a:endParaRPr lang="en-IN" sz="1800" b="1" kern="1200" dirty="0">
            <a:latin typeface="Yu Gothic Medium"/>
          </a:endParaRPr>
        </a:p>
      </dsp:txBody>
      <dsp:txXfrm>
        <a:off x="5588554" y="894194"/>
        <a:ext cx="2769693" cy="713248"/>
      </dsp:txXfrm>
    </dsp:sp>
    <dsp:sp modelId="{F652FB7C-3397-4BD9-A73C-33C5618A02F3}">
      <dsp:nvSpPr>
        <dsp:cNvPr id="0" name=""/>
        <dsp:cNvSpPr/>
      </dsp:nvSpPr>
      <dsp:spPr>
        <a:xfrm>
          <a:off x="2838902" y="3419057"/>
          <a:ext cx="606102" cy="19885"/>
        </a:xfrm>
        <a:custGeom>
          <a:avLst/>
          <a:gdLst/>
          <a:ahLst/>
          <a:cxnLst/>
          <a:rect l="0" t="0" r="0" b="0"/>
          <a:pathLst>
            <a:path>
              <a:moveTo>
                <a:pt x="0" y="9942"/>
              </a:moveTo>
              <a:lnTo>
                <a:pt x="606102"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3126801" y="3413847"/>
        <a:ext cx="30305" cy="30305"/>
      </dsp:txXfrm>
    </dsp:sp>
    <dsp:sp modelId="{D6B4AEBE-6FE2-4EE0-8747-BA3BACB94F50}">
      <dsp:nvSpPr>
        <dsp:cNvPr id="0" name=""/>
        <dsp:cNvSpPr/>
      </dsp:nvSpPr>
      <dsp:spPr>
        <a:xfrm>
          <a:off x="3445005" y="3050185"/>
          <a:ext cx="1515256" cy="757628"/>
        </a:xfrm>
        <a:prstGeom prst="roundRect">
          <a:avLst>
            <a:gd name="adj" fmla="val 10000"/>
          </a:avLst>
        </a:prstGeom>
        <a:solidFill>
          <a:schemeClr val="accent5">
            <a:shade val="80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By Constitution</a:t>
          </a:r>
          <a:endParaRPr lang="en-IN" sz="1800" b="1" kern="1200" dirty="0">
            <a:latin typeface="Yu Gothic Medium"/>
          </a:endParaRPr>
        </a:p>
      </dsp:txBody>
      <dsp:txXfrm>
        <a:off x="3467195" y="3072375"/>
        <a:ext cx="1470876" cy="713248"/>
      </dsp:txXfrm>
    </dsp:sp>
    <dsp:sp modelId="{92239A74-60C8-4052-9A22-8BE3627F30AE}">
      <dsp:nvSpPr>
        <dsp:cNvPr id="0" name=""/>
        <dsp:cNvSpPr/>
      </dsp:nvSpPr>
      <dsp:spPr>
        <a:xfrm rot="17692822">
          <a:off x="4543005" y="2765603"/>
          <a:ext cx="1440614" cy="19885"/>
        </a:xfrm>
        <a:custGeom>
          <a:avLst/>
          <a:gdLst/>
          <a:ahLst/>
          <a:cxnLst/>
          <a:rect l="0" t="0" r="0" b="0"/>
          <a:pathLst>
            <a:path>
              <a:moveTo>
                <a:pt x="0" y="9942"/>
              </a:moveTo>
              <a:lnTo>
                <a:pt x="1440614"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227297" y="2739530"/>
        <a:ext cx="72030" cy="72030"/>
      </dsp:txXfrm>
    </dsp:sp>
    <dsp:sp modelId="{7DD4DF6E-A47F-440D-9AFF-A7F2B53C6842}">
      <dsp:nvSpPr>
        <dsp:cNvPr id="0" name=""/>
        <dsp:cNvSpPr/>
      </dsp:nvSpPr>
      <dsp:spPr>
        <a:xfrm>
          <a:off x="5566364" y="1743277"/>
          <a:ext cx="2814073" cy="757628"/>
        </a:xfrm>
        <a:prstGeom prst="roundRect">
          <a:avLst>
            <a:gd name="adj" fmla="val 10000"/>
          </a:avLst>
        </a:prstGeom>
        <a:solidFill>
          <a:schemeClr val="accent5">
            <a:tint val="99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Private Limited</a:t>
          </a:r>
          <a:endParaRPr lang="en-IN" sz="1800" b="1" kern="1200" dirty="0">
            <a:latin typeface="Yu Gothic Medium"/>
          </a:endParaRPr>
        </a:p>
      </dsp:txBody>
      <dsp:txXfrm>
        <a:off x="5588554" y="1765467"/>
        <a:ext cx="2769693" cy="713248"/>
      </dsp:txXfrm>
    </dsp:sp>
    <dsp:sp modelId="{AA28FD4C-B07A-4C82-9967-CA6B02B37384}">
      <dsp:nvSpPr>
        <dsp:cNvPr id="0" name=""/>
        <dsp:cNvSpPr/>
      </dsp:nvSpPr>
      <dsp:spPr>
        <a:xfrm rot="19457599">
          <a:off x="4890104" y="3201239"/>
          <a:ext cx="746417" cy="19885"/>
        </a:xfrm>
        <a:custGeom>
          <a:avLst/>
          <a:gdLst/>
          <a:ahLst/>
          <a:cxnLst/>
          <a:rect l="0" t="0" r="0" b="0"/>
          <a:pathLst>
            <a:path>
              <a:moveTo>
                <a:pt x="0" y="9942"/>
              </a:moveTo>
              <a:lnTo>
                <a:pt x="746417"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244652" y="3192521"/>
        <a:ext cx="37320" cy="37320"/>
      </dsp:txXfrm>
    </dsp:sp>
    <dsp:sp modelId="{121C8346-A2A3-4E26-BC28-70EEEBD73CFB}">
      <dsp:nvSpPr>
        <dsp:cNvPr id="0" name=""/>
        <dsp:cNvSpPr/>
      </dsp:nvSpPr>
      <dsp:spPr>
        <a:xfrm>
          <a:off x="5566364" y="2614549"/>
          <a:ext cx="2816740" cy="757628"/>
        </a:xfrm>
        <a:prstGeom prst="roundRect">
          <a:avLst>
            <a:gd name="adj" fmla="val 10000"/>
          </a:avLst>
        </a:prstGeom>
        <a:solidFill>
          <a:schemeClr val="accent5">
            <a:tint val="99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Public Limited</a:t>
          </a:r>
          <a:endParaRPr lang="en-IN" sz="1800" b="1" kern="1200" dirty="0">
            <a:latin typeface="Yu Gothic Medium"/>
          </a:endParaRPr>
        </a:p>
      </dsp:txBody>
      <dsp:txXfrm>
        <a:off x="5588554" y="2636739"/>
        <a:ext cx="2772360" cy="713248"/>
      </dsp:txXfrm>
    </dsp:sp>
    <dsp:sp modelId="{EA37F603-4853-4327-A866-F8AD4CB71DC7}">
      <dsp:nvSpPr>
        <dsp:cNvPr id="0" name=""/>
        <dsp:cNvSpPr/>
      </dsp:nvSpPr>
      <dsp:spPr>
        <a:xfrm rot="2142401">
          <a:off x="4890104" y="3636875"/>
          <a:ext cx="746417" cy="19885"/>
        </a:xfrm>
        <a:custGeom>
          <a:avLst/>
          <a:gdLst/>
          <a:ahLst/>
          <a:cxnLst/>
          <a:rect l="0" t="0" r="0" b="0"/>
          <a:pathLst>
            <a:path>
              <a:moveTo>
                <a:pt x="0" y="9942"/>
              </a:moveTo>
              <a:lnTo>
                <a:pt x="746417"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244652" y="3628157"/>
        <a:ext cx="37320" cy="37320"/>
      </dsp:txXfrm>
    </dsp:sp>
    <dsp:sp modelId="{8CA65536-0057-4932-8C5A-898BDB90BCAE}">
      <dsp:nvSpPr>
        <dsp:cNvPr id="0" name=""/>
        <dsp:cNvSpPr/>
      </dsp:nvSpPr>
      <dsp:spPr>
        <a:xfrm>
          <a:off x="5566364" y="3485822"/>
          <a:ext cx="2819392" cy="757628"/>
        </a:xfrm>
        <a:prstGeom prst="roundRect">
          <a:avLst>
            <a:gd name="adj" fmla="val 10000"/>
          </a:avLst>
        </a:prstGeom>
        <a:solidFill>
          <a:schemeClr val="accent5">
            <a:tint val="99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Section 8</a:t>
          </a:r>
          <a:endParaRPr lang="en-IN" sz="1800" b="1" kern="1200" dirty="0">
            <a:latin typeface="Yu Gothic Medium"/>
          </a:endParaRPr>
        </a:p>
      </dsp:txBody>
      <dsp:txXfrm>
        <a:off x="5588554" y="3508012"/>
        <a:ext cx="2775012" cy="713248"/>
      </dsp:txXfrm>
    </dsp:sp>
    <dsp:sp modelId="{785F4ADD-60B6-4886-B2C2-A772BB554369}">
      <dsp:nvSpPr>
        <dsp:cNvPr id="0" name=""/>
        <dsp:cNvSpPr/>
      </dsp:nvSpPr>
      <dsp:spPr>
        <a:xfrm rot="3907178">
          <a:off x="4543005" y="4072511"/>
          <a:ext cx="1440614" cy="19885"/>
        </a:xfrm>
        <a:custGeom>
          <a:avLst/>
          <a:gdLst/>
          <a:ahLst/>
          <a:cxnLst/>
          <a:rect l="0" t="0" r="0" b="0"/>
          <a:pathLst>
            <a:path>
              <a:moveTo>
                <a:pt x="0" y="9942"/>
              </a:moveTo>
              <a:lnTo>
                <a:pt x="1440614"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227297" y="4046438"/>
        <a:ext cx="72030" cy="72030"/>
      </dsp:txXfrm>
    </dsp:sp>
    <dsp:sp modelId="{AC7B5E15-D85E-4E65-92CE-2A89171E6CBB}">
      <dsp:nvSpPr>
        <dsp:cNvPr id="0" name=""/>
        <dsp:cNvSpPr/>
      </dsp:nvSpPr>
      <dsp:spPr>
        <a:xfrm>
          <a:off x="5566364" y="4357094"/>
          <a:ext cx="2822058" cy="757628"/>
        </a:xfrm>
        <a:prstGeom prst="roundRect">
          <a:avLst>
            <a:gd name="adj" fmla="val 10000"/>
          </a:avLst>
        </a:prstGeom>
        <a:solidFill>
          <a:schemeClr val="accent5">
            <a:tint val="99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One Person Company</a:t>
          </a:r>
          <a:endParaRPr lang="en-IN" sz="1800" b="1" kern="1200" dirty="0">
            <a:latin typeface="Yu Gothic Medium"/>
          </a:endParaRPr>
        </a:p>
      </dsp:txBody>
      <dsp:txXfrm>
        <a:off x="5588554" y="4379284"/>
        <a:ext cx="2777678" cy="713248"/>
      </dsp:txXfrm>
    </dsp:sp>
    <dsp:sp modelId="{D6823C51-8E82-44F1-B2F5-3EF64E1CDD14}">
      <dsp:nvSpPr>
        <dsp:cNvPr id="0" name=""/>
        <dsp:cNvSpPr/>
      </dsp:nvSpPr>
      <dsp:spPr>
        <a:xfrm rot="4616685">
          <a:off x="1800369" y="4725965"/>
          <a:ext cx="2683169" cy="19885"/>
        </a:xfrm>
        <a:custGeom>
          <a:avLst/>
          <a:gdLst/>
          <a:ahLst/>
          <a:cxnLst/>
          <a:rect l="0" t="0" r="0" b="0"/>
          <a:pathLst>
            <a:path>
              <a:moveTo>
                <a:pt x="0" y="9942"/>
              </a:moveTo>
              <a:lnTo>
                <a:pt x="2683169"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IN" sz="900" kern="1200"/>
        </a:p>
      </dsp:txBody>
      <dsp:txXfrm>
        <a:off x="3074874" y="4668829"/>
        <a:ext cx="134158" cy="134158"/>
      </dsp:txXfrm>
    </dsp:sp>
    <dsp:sp modelId="{610FA566-5BE3-4D80-9F44-53DDB7145E55}">
      <dsp:nvSpPr>
        <dsp:cNvPr id="0" name=""/>
        <dsp:cNvSpPr/>
      </dsp:nvSpPr>
      <dsp:spPr>
        <a:xfrm>
          <a:off x="3445005" y="5664003"/>
          <a:ext cx="1515256" cy="757628"/>
        </a:xfrm>
        <a:prstGeom prst="roundRect">
          <a:avLst>
            <a:gd name="adj" fmla="val 10000"/>
          </a:avLst>
        </a:prstGeom>
        <a:solidFill>
          <a:schemeClr val="accent5">
            <a:shade val="80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By Listing</a:t>
          </a:r>
          <a:endParaRPr lang="en-IN" sz="1800" b="1" kern="1200" dirty="0">
            <a:latin typeface="Yu Gothic Medium"/>
          </a:endParaRPr>
        </a:p>
      </dsp:txBody>
      <dsp:txXfrm>
        <a:off x="3467195" y="5686193"/>
        <a:ext cx="1470876" cy="713248"/>
      </dsp:txXfrm>
    </dsp:sp>
    <dsp:sp modelId="{431E4B9B-E669-4D74-8844-20DC75C4BAF4}">
      <dsp:nvSpPr>
        <dsp:cNvPr id="0" name=""/>
        <dsp:cNvSpPr/>
      </dsp:nvSpPr>
      <dsp:spPr>
        <a:xfrm rot="19457599">
          <a:off x="4890104" y="5815056"/>
          <a:ext cx="746417" cy="19885"/>
        </a:xfrm>
        <a:custGeom>
          <a:avLst/>
          <a:gdLst/>
          <a:ahLst/>
          <a:cxnLst/>
          <a:rect l="0" t="0" r="0" b="0"/>
          <a:pathLst>
            <a:path>
              <a:moveTo>
                <a:pt x="0" y="9942"/>
              </a:moveTo>
              <a:lnTo>
                <a:pt x="746417"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244652" y="5806338"/>
        <a:ext cx="37320" cy="37320"/>
      </dsp:txXfrm>
    </dsp:sp>
    <dsp:sp modelId="{294A1F73-7C20-43E9-886A-925E283DAFC1}">
      <dsp:nvSpPr>
        <dsp:cNvPr id="0" name=""/>
        <dsp:cNvSpPr/>
      </dsp:nvSpPr>
      <dsp:spPr>
        <a:xfrm>
          <a:off x="5566364" y="5228366"/>
          <a:ext cx="2822043" cy="757628"/>
        </a:xfrm>
        <a:prstGeom prst="roundRect">
          <a:avLst>
            <a:gd name="adj" fmla="val 10000"/>
          </a:avLst>
        </a:prstGeom>
        <a:solidFill>
          <a:schemeClr val="accent5">
            <a:tint val="99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Unlisted</a:t>
          </a:r>
          <a:endParaRPr lang="en-IN" sz="1800" b="1" kern="1200" dirty="0">
            <a:latin typeface="Yu Gothic Medium"/>
          </a:endParaRPr>
        </a:p>
      </dsp:txBody>
      <dsp:txXfrm>
        <a:off x="5588554" y="5250556"/>
        <a:ext cx="2777663" cy="713248"/>
      </dsp:txXfrm>
    </dsp:sp>
    <dsp:sp modelId="{F81AE78B-9B6C-458A-85B2-D4A2E0350C9C}">
      <dsp:nvSpPr>
        <dsp:cNvPr id="0" name=""/>
        <dsp:cNvSpPr/>
      </dsp:nvSpPr>
      <dsp:spPr>
        <a:xfrm rot="2142401">
          <a:off x="4890104" y="6250692"/>
          <a:ext cx="746417" cy="19885"/>
        </a:xfrm>
        <a:custGeom>
          <a:avLst/>
          <a:gdLst/>
          <a:ahLst/>
          <a:cxnLst/>
          <a:rect l="0" t="0" r="0" b="0"/>
          <a:pathLst>
            <a:path>
              <a:moveTo>
                <a:pt x="0" y="9942"/>
              </a:moveTo>
              <a:lnTo>
                <a:pt x="746417" y="9942"/>
              </a:lnTo>
            </a:path>
          </a:pathLst>
        </a:custGeom>
        <a:noFill/>
        <a:ln w="47625" cap="flat" cmpd="dbl" algn="ctr">
          <a:solidFill>
            <a:schemeClr val="dk1"/>
          </a:solidFill>
          <a:prstDash val="solid"/>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z="-11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244652" y="6241974"/>
        <a:ext cx="37320" cy="37320"/>
      </dsp:txXfrm>
    </dsp:sp>
    <dsp:sp modelId="{385FC482-C845-41D8-B041-D804E9799DE2}">
      <dsp:nvSpPr>
        <dsp:cNvPr id="0" name=""/>
        <dsp:cNvSpPr/>
      </dsp:nvSpPr>
      <dsp:spPr>
        <a:xfrm>
          <a:off x="5566364" y="6099639"/>
          <a:ext cx="2816725" cy="757628"/>
        </a:xfrm>
        <a:prstGeom prst="roundRect">
          <a:avLst>
            <a:gd name="adj" fmla="val 10000"/>
          </a:avLst>
        </a:prstGeom>
        <a:solidFill>
          <a:schemeClr val="accent5">
            <a:tint val="99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smtClean="0">
              <a:latin typeface="Yu Gothic Medium"/>
            </a:rPr>
            <a:t>Listed</a:t>
          </a:r>
          <a:endParaRPr lang="en-IN" sz="1800" b="1" kern="1200" dirty="0">
            <a:latin typeface="Yu Gothic Medium"/>
          </a:endParaRPr>
        </a:p>
      </dsp:txBody>
      <dsp:txXfrm>
        <a:off x="5588554" y="6121829"/>
        <a:ext cx="2772345" cy="7132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063614-CA58-4778-BC38-4DDF1B7892EE}">
      <dsp:nvSpPr>
        <dsp:cNvPr id="0" name=""/>
        <dsp:cNvSpPr/>
      </dsp:nvSpPr>
      <dsp:spPr>
        <a:xfrm>
          <a:off x="0" y="1792129"/>
          <a:ext cx="9144000" cy="478800"/>
        </a:xfrm>
        <a:prstGeom prst="rect">
          <a:avLst/>
        </a:prstGeom>
        <a:solidFill>
          <a:schemeClr val="lt1">
            <a:alpha val="90000"/>
            <a:hueOff val="0"/>
            <a:satOff val="0"/>
            <a:lumOff val="0"/>
            <a:alphaOff val="0"/>
          </a:schemeClr>
        </a:solidFill>
        <a:ln w="10000" cap="flat" cmpd="sng" algn="ctr">
          <a:solidFill>
            <a:schemeClr val="accent1">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A9A90AE-76C9-4471-808C-54DF747331F4}">
      <dsp:nvSpPr>
        <dsp:cNvPr id="0" name=""/>
        <dsp:cNvSpPr/>
      </dsp:nvSpPr>
      <dsp:spPr>
        <a:xfrm>
          <a:off x="457200" y="1212723"/>
          <a:ext cx="6869338" cy="859845"/>
        </a:xfrm>
        <a:prstGeom prst="roundRect">
          <a:avLst/>
        </a:prstGeom>
        <a:solidFill>
          <a:schemeClr val="accent1">
            <a:alpha val="9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lvl="0" algn="l" defTabSz="844550">
            <a:lnSpc>
              <a:spcPct val="90000"/>
            </a:lnSpc>
            <a:spcBef>
              <a:spcPct val="0"/>
            </a:spcBef>
            <a:spcAft>
              <a:spcPct val="35000"/>
            </a:spcAft>
          </a:pPr>
          <a:r>
            <a:rPr lang="en-US" sz="1900" b="1" u="sng" kern="1200" smtClean="0">
              <a:latin typeface="Yu Gothic Medium"/>
            </a:rPr>
            <a:t>As a Trustee</a:t>
          </a:r>
          <a:r>
            <a:rPr lang="en-US" sz="1900" b="1" kern="1200" smtClean="0">
              <a:latin typeface="Yu Gothic Medium"/>
            </a:rPr>
            <a:t>- In relation to the company</a:t>
          </a:r>
          <a:endParaRPr lang="en-IN" sz="1900" b="1" kern="1200" dirty="0">
            <a:latin typeface="Yu Gothic Medium"/>
          </a:endParaRPr>
        </a:p>
      </dsp:txBody>
      <dsp:txXfrm>
        <a:off x="499174" y="1254697"/>
        <a:ext cx="6785390" cy="775897"/>
      </dsp:txXfrm>
    </dsp:sp>
    <dsp:sp modelId="{56F1E766-76B9-4B49-94CF-3CA35818CB71}">
      <dsp:nvSpPr>
        <dsp:cNvPr id="0" name=""/>
        <dsp:cNvSpPr/>
      </dsp:nvSpPr>
      <dsp:spPr>
        <a:xfrm>
          <a:off x="0" y="2952934"/>
          <a:ext cx="9144000" cy="478800"/>
        </a:xfrm>
        <a:prstGeom prst="rect">
          <a:avLst/>
        </a:prstGeom>
        <a:solidFill>
          <a:schemeClr val="lt1">
            <a:alpha val="90000"/>
            <a:hueOff val="0"/>
            <a:satOff val="0"/>
            <a:lumOff val="0"/>
            <a:alphaOff val="0"/>
          </a:schemeClr>
        </a:solidFill>
        <a:ln w="10000" cap="flat" cmpd="sng" algn="ctr">
          <a:solidFill>
            <a:schemeClr val="accent1">
              <a:alpha val="90000"/>
              <a:hueOff val="0"/>
              <a:satOff val="0"/>
              <a:lumOff val="0"/>
              <a:alphaOff val="-20000"/>
            </a:schemeClr>
          </a:solidFill>
          <a:prstDash val="solid"/>
        </a:ln>
        <a:effectLst/>
      </dsp:spPr>
      <dsp:style>
        <a:lnRef idx="1">
          <a:scrgbClr r="0" g="0" b="0"/>
        </a:lnRef>
        <a:fillRef idx="1">
          <a:scrgbClr r="0" g="0" b="0"/>
        </a:fillRef>
        <a:effectRef idx="0">
          <a:scrgbClr r="0" g="0" b="0"/>
        </a:effectRef>
        <a:fontRef idx="minor"/>
      </dsp:style>
    </dsp:sp>
    <dsp:sp modelId="{2B98020C-0AA4-45B1-9322-E7000DD0A0DC}">
      <dsp:nvSpPr>
        <dsp:cNvPr id="0" name=""/>
        <dsp:cNvSpPr/>
      </dsp:nvSpPr>
      <dsp:spPr>
        <a:xfrm>
          <a:off x="457200" y="2373529"/>
          <a:ext cx="6869338" cy="859845"/>
        </a:xfrm>
        <a:prstGeom prst="roundRect">
          <a:avLst/>
        </a:prstGeom>
        <a:solidFill>
          <a:schemeClr val="accent1">
            <a:alpha val="90000"/>
            <a:hueOff val="0"/>
            <a:satOff val="0"/>
            <a:lumOff val="0"/>
            <a:alphaOff val="-2000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lvl="0" algn="l" defTabSz="844550">
            <a:lnSpc>
              <a:spcPct val="90000"/>
            </a:lnSpc>
            <a:spcBef>
              <a:spcPct val="0"/>
            </a:spcBef>
            <a:spcAft>
              <a:spcPct val="35000"/>
            </a:spcAft>
          </a:pPr>
          <a:r>
            <a:rPr lang="en-US" sz="1900" b="1" u="sng" kern="1200" smtClean="0">
              <a:latin typeface="Yu Gothic Medium"/>
            </a:rPr>
            <a:t>As Agents</a:t>
          </a:r>
          <a:r>
            <a:rPr lang="en-US" sz="1900" b="1" kern="1200" smtClean="0">
              <a:latin typeface="Yu Gothic Medium"/>
            </a:rPr>
            <a:t>- When they act on behalf of the company</a:t>
          </a:r>
          <a:endParaRPr lang="en-IN" sz="1900" b="1" kern="1200" dirty="0">
            <a:latin typeface="Yu Gothic Medium"/>
          </a:endParaRPr>
        </a:p>
      </dsp:txBody>
      <dsp:txXfrm>
        <a:off x="499174" y="2415503"/>
        <a:ext cx="6785390" cy="775897"/>
      </dsp:txXfrm>
    </dsp:sp>
    <dsp:sp modelId="{2D71B153-46AF-41B2-8009-AA04B88C1C06}">
      <dsp:nvSpPr>
        <dsp:cNvPr id="0" name=""/>
        <dsp:cNvSpPr/>
      </dsp:nvSpPr>
      <dsp:spPr>
        <a:xfrm>
          <a:off x="0" y="4113740"/>
          <a:ext cx="9144000" cy="478800"/>
        </a:xfrm>
        <a:prstGeom prst="rect">
          <a:avLst/>
        </a:prstGeom>
        <a:solidFill>
          <a:schemeClr val="lt1">
            <a:alpha val="90000"/>
            <a:hueOff val="0"/>
            <a:satOff val="0"/>
            <a:lumOff val="0"/>
            <a:alphaOff val="0"/>
          </a:schemeClr>
        </a:solidFill>
        <a:ln w="10000" cap="flat" cmpd="sng" algn="ctr">
          <a:solidFill>
            <a:schemeClr val="accent1">
              <a:alpha val="90000"/>
              <a:hueOff val="0"/>
              <a:satOff val="0"/>
              <a:lumOff val="0"/>
              <a:alphaOff val="-40000"/>
            </a:schemeClr>
          </a:solidFill>
          <a:prstDash val="solid"/>
        </a:ln>
        <a:effectLst/>
      </dsp:spPr>
      <dsp:style>
        <a:lnRef idx="1">
          <a:scrgbClr r="0" g="0" b="0"/>
        </a:lnRef>
        <a:fillRef idx="1">
          <a:scrgbClr r="0" g="0" b="0"/>
        </a:fillRef>
        <a:effectRef idx="0">
          <a:scrgbClr r="0" g="0" b="0"/>
        </a:effectRef>
        <a:fontRef idx="minor"/>
      </dsp:style>
    </dsp:sp>
    <dsp:sp modelId="{4131DC47-26AC-4C67-AB57-D6337D72E3E9}">
      <dsp:nvSpPr>
        <dsp:cNvPr id="0" name=""/>
        <dsp:cNvSpPr/>
      </dsp:nvSpPr>
      <dsp:spPr>
        <a:xfrm>
          <a:off x="457200" y="3534334"/>
          <a:ext cx="6869338" cy="859845"/>
        </a:xfrm>
        <a:prstGeom prst="roundRect">
          <a:avLst/>
        </a:prstGeom>
        <a:solidFill>
          <a:schemeClr val="accent1">
            <a:alpha val="90000"/>
            <a:hueOff val="0"/>
            <a:satOff val="0"/>
            <a:lumOff val="0"/>
            <a:alphaOff val="-4000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lvl="0" algn="l" defTabSz="844550">
            <a:lnSpc>
              <a:spcPct val="90000"/>
            </a:lnSpc>
            <a:spcBef>
              <a:spcPct val="0"/>
            </a:spcBef>
            <a:spcAft>
              <a:spcPct val="35000"/>
            </a:spcAft>
          </a:pPr>
          <a:r>
            <a:rPr lang="en-US" sz="1900" b="1" u="sng" kern="1200" dirty="0" smtClean="0">
              <a:latin typeface="Yu Gothic Medium"/>
            </a:rPr>
            <a:t>As Managing Partner</a:t>
          </a:r>
          <a:r>
            <a:rPr lang="en-US" sz="1900" b="1" kern="1200" dirty="0" smtClean="0">
              <a:latin typeface="Yu Gothic Medium"/>
            </a:rPr>
            <a:t>- As they are entrusted with the       </a:t>
          </a:r>
        </a:p>
        <a:p>
          <a:pPr lvl="0" algn="l" defTabSz="844550">
            <a:lnSpc>
              <a:spcPct val="90000"/>
            </a:lnSpc>
            <a:spcBef>
              <a:spcPct val="0"/>
            </a:spcBef>
            <a:spcAft>
              <a:spcPct val="35000"/>
            </a:spcAft>
          </a:pPr>
          <a:r>
            <a:rPr lang="en-US" sz="1900" b="1" kern="1200" dirty="0" smtClean="0">
              <a:latin typeface="Yu Gothic Medium"/>
            </a:rPr>
            <a:t>responsibility of the company</a:t>
          </a:r>
          <a:endParaRPr lang="en-IN" sz="1900" b="1" kern="1200" dirty="0">
            <a:latin typeface="Yu Gothic Medium"/>
          </a:endParaRPr>
        </a:p>
      </dsp:txBody>
      <dsp:txXfrm>
        <a:off x="499174" y="3576308"/>
        <a:ext cx="6785390" cy="7758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6026F-0FEA-478E-8925-E445EFF116AA}">
      <dsp:nvSpPr>
        <dsp:cNvPr id="0" name=""/>
        <dsp:cNvSpPr/>
      </dsp:nvSpPr>
      <dsp:spPr>
        <a:xfrm rot="5400000">
          <a:off x="4433356" y="-2140145"/>
          <a:ext cx="2567772" cy="6853241"/>
        </a:xfrm>
        <a:prstGeom prst="round2SameRect">
          <a:avLst/>
        </a:prstGeom>
        <a:solidFill>
          <a:schemeClr val="accent1">
            <a:alpha val="90000"/>
            <a:tint val="40000"/>
            <a:hueOff val="0"/>
            <a:satOff val="0"/>
            <a:lumOff val="0"/>
            <a:alphaOff val="0"/>
          </a:schemeClr>
        </a:solidFill>
        <a:ln w="10000" cap="flat" cmpd="sng" algn="ctr">
          <a:solidFill>
            <a:schemeClr val="accent1">
              <a:alpha val="90000"/>
              <a:tint val="40000"/>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latin typeface="Yu Gothic Medium"/>
            </a:rPr>
            <a:t>To act honestly and with good faith.</a:t>
          </a:r>
          <a:endParaRPr lang="en-IN" sz="1800" b="1" kern="1200" dirty="0">
            <a:latin typeface="Yu Gothic Medium"/>
          </a:endParaRPr>
        </a:p>
        <a:p>
          <a:pPr marL="171450" lvl="1" indent="-171450" algn="l" defTabSz="800100">
            <a:lnSpc>
              <a:spcPct val="90000"/>
            </a:lnSpc>
            <a:spcBef>
              <a:spcPct val="0"/>
            </a:spcBef>
            <a:spcAft>
              <a:spcPct val="15000"/>
            </a:spcAft>
            <a:buChar char="••"/>
          </a:pPr>
          <a:r>
            <a:rPr lang="en-US" sz="1800" b="1" kern="1200" dirty="0" smtClean="0">
              <a:latin typeface="Yu Gothic Medium"/>
            </a:rPr>
            <a:t> Not to use confidential information of the company for their own purpose.</a:t>
          </a:r>
          <a:endParaRPr lang="en-IN" sz="1800" b="1" kern="1200" dirty="0">
            <a:latin typeface="Yu Gothic Medium"/>
          </a:endParaRPr>
        </a:p>
        <a:p>
          <a:pPr marL="171450" lvl="1" indent="-171450" algn="l" defTabSz="800100">
            <a:lnSpc>
              <a:spcPct val="90000"/>
            </a:lnSpc>
            <a:spcBef>
              <a:spcPct val="0"/>
            </a:spcBef>
            <a:spcAft>
              <a:spcPct val="15000"/>
            </a:spcAft>
            <a:buChar char="••"/>
          </a:pPr>
          <a:r>
            <a:rPr lang="en-US" sz="1800" b="1" kern="1200" dirty="0" smtClean="0">
              <a:latin typeface="Yu Gothic Medium"/>
            </a:rPr>
            <a:t> Duty of Care and to act reasonably while acting for the company.</a:t>
          </a:r>
          <a:r>
            <a:rPr lang="en-US" sz="1800" kern="1200" dirty="0" smtClean="0">
              <a:latin typeface="Yu Gothic Medium"/>
            </a:rPr>
            <a:t/>
          </a:r>
          <a:br>
            <a:rPr lang="en-US" sz="1800" kern="1200" dirty="0" smtClean="0">
              <a:latin typeface="Yu Gothic Medium"/>
            </a:rPr>
          </a:br>
          <a:endParaRPr lang="en-IN" sz="1800" kern="1200" dirty="0">
            <a:latin typeface="Yu Gothic Medium"/>
          </a:endParaRPr>
        </a:p>
      </dsp:txBody>
      <dsp:txXfrm rot="-5400000">
        <a:off x="2290622" y="127937"/>
        <a:ext cx="6727893" cy="2317076"/>
      </dsp:txXfrm>
    </dsp:sp>
    <dsp:sp modelId="{5E6B78DB-54B8-49A6-B852-385DCF81B06E}">
      <dsp:nvSpPr>
        <dsp:cNvPr id="0" name=""/>
        <dsp:cNvSpPr/>
      </dsp:nvSpPr>
      <dsp:spPr>
        <a:xfrm>
          <a:off x="136" y="556376"/>
          <a:ext cx="2290485" cy="1460196"/>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endParaRPr lang="en-US" sz="1700" kern="1200" dirty="0" smtClean="0">
            <a:latin typeface="Yu Gothic Medium"/>
          </a:endParaRPr>
        </a:p>
        <a:p>
          <a:pPr lvl="0" algn="ctr" defTabSz="755650">
            <a:lnSpc>
              <a:spcPct val="90000"/>
            </a:lnSpc>
            <a:spcBef>
              <a:spcPct val="0"/>
            </a:spcBef>
            <a:spcAft>
              <a:spcPct val="35000"/>
            </a:spcAft>
          </a:pPr>
          <a:r>
            <a:rPr lang="en-US" sz="1700" b="1" kern="1200" dirty="0" smtClean="0">
              <a:latin typeface="Yu Gothic Medium"/>
            </a:rPr>
            <a:t>FIDUCIARY DUTIES</a:t>
          </a:r>
          <a:r>
            <a:rPr lang="en-US" sz="1700" kern="1200" dirty="0" smtClean="0">
              <a:latin typeface="Yu Gothic Medium"/>
            </a:rPr>
            <a:t/>
          </a:r>
          <a:br>
            <a:rPr lang="en-US" sz="1700" kern="1200" dirty="0" smtClean="0">
              <a:latin typeface="Yu Gothic Medium"/>
            </a:rPr>
          </a:br>
          <a:endParaRPr lang="en-IN" sz="1700" kern="1200" dirty="0">
            <a:latin typeface="Yu Gothic Medium"/>
          </a:endParaRPr>
        </a:p>
      </dsp:txBody>
      <dsp:txXfrm>
        <a:off x="71417" y="627657"/>
        <a:ext cx="2147923" cy="1317634"/>
      </dsp:txXfrm>
    </dsp:sp>
    <dsp:sp modelId="{9E2BBF6A-2443-4132-9C0C-51543281765A}">
      <dsp:nvSpPr>
        <dsp:cNvPr id="0" name=""/>
        <dsp:cNvSpPr/>
      </dsp:nvSpPr>
      <dsp:spPr>
        <a:xfrm rot="5400000">
          <a:off x="4394347" y="549238"/>
          <a:ext cx="2567772" cy="6930989"/>
        </a:xfrm>
        <a:prstGeom prst="round2SameRect">
          <a:avLst/>
        </a:prstGeom>
        <a:solidFill>
          <a:schemeClr val="accent1">
            <a:alpha val="90000"/>
            <a:tint val="40000"/>
            <a:hueOff val="0"/>
            <a:satOff val="0"/>
            <a:lumOff val="0"/>
            <a:alphaOff val="0"/>
          </a:schemeClr>
        </a:solidFill>
        <a:ln w="10000" cap="flat" cmpd="sng" algn="ctr">
          <a:solidFill>
            <a:schemeClr val="accent1">
              <a:alpha val="90000"/>
              <a:tint val="40000"/>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latin typeface="Yu Gothic Medium"/>
            </a:rPr>
            <a:t>Not to contract with company, where he/she or his relative has an interest in the contract where he/she has a interest, they need to inform the board or seek prior approval while entering into contract, otherwise the contract is voidable.</a:t>
          </a:r>
          <a:endParaRPr lang="en-IN" sz="1800" b="1" kern="1200" dirty="0">
            <a:latin typeface="Yu Gothic Medium"/>
          </a:endParaRPr>
        </a:p>
        <a:p>
          <a:pPr marL="171450" lvl="1" indent="-171450" algn="l" defTabSz="800100">
            <a:lnSpc>
              <a:spcPct val="90000"/>
            </a:lnSpc>
            <a:spcBef>
              <a:spcPct val="0"/>
            </a:spcBef>
            <a:spcAft>
              <a:spcPct val="15000"/>
            </a:spcAft>
            <a:buChar char="••"/>
          </a:pPr>
          <a:r>
            <a:rPr lang="en-US" sz="1800" b="1" kern="1200" dirty="0" smtClean="0">
              <a:latin typeface="Yu Gothic Medium"/>
            </a:rPr>
            <a:t> Duty to attend and Duty not to delegate.</a:t>
          </a:r>
          <a:r>
            <a:rPr lang="en-US" sz="1800" kern="1200" dirty="0" smtClean="0">
              <a:latin typeface="Yu Gothic Medium"/>
            </a:rPr>
            <a:t/>
          </a:r>
          <a:br>
            <a:rPr lang="en-US" sz="1800" kern="1200" dirty="0" smtClean="0">
              <a:latin typeface="Yu Gothic Medium"/>
            </a:rPr>
          </a:br>
          <a:endParaRPr lang="en-IN" sz="1800" kern="1200" dirty="0">
            <a:latin typeface="Yu Gothic Medium"/>
          </a:endParaRPr>
        </a:p>
      </dsp:txBody>
      <dsp:txXfrm rot="-5400000">
        <a:off x="2212739" y="2856194"/>
        <a:ext cx="6805641" cy="2317076"/>
      </dsp:txXfrm>
    </dsp:sp>
    <dsp:sp modelId="{5B0F7DB8-1018-48B1-9860-03CD041864DE}">
      <dsp:nvSpPr>
        <dsp:cNvPr id="0" name=""/>
        <dsp:cNvSpPr/>
      </dsp:nvSpPr>
      <dsp:spPr>
        <a:xfrm>
          <a:off x="136" y="3348941"/>
          <a:ext cx="2212602" cy="1331582"/>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en-US" sz="1700" b="1" kern="1200" dirty="0" smtClean="0">
              <a:latin typeface="Yu Gothic Medium"/>
            </a:rPr>
            <a:t>STATUTORY DUTIES</a:t>
          </a:r>
          <a:endParaRPr lang="en-IN" sz="1700" b="1" kern="1200" dirty="0">
            <a:latin typeface="Yu Gothic Medium"/>
          </a:endParaRPr>
        </a:p>
      </dsp:txBody>
      <dsp:txXfrm>
        <a:off x="65138" y="3413943"/>
        <a:ext cx="2082598" cy="12015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776AF-3E9C-480D-84CB-C6B6C9F78518}">
      <dsp:nvSpPr>
        <dsp:cNvPr id="0" name=""/>
        <dsp:cNvSpPr/>
      </dsp:nvSpPr>
      <dsp:spPr>
        <a:xfrm>
          <a:off x="0" y="228883"/>
          <a:ext cx="9144000" cy="3657600"/>
        </a:xfrm>
        <a:prstGeom prst="rect">
          <a:avLst/>
        </a:prstGeom>
        <a:solidFill>
          <a:schemeClr val="accent1">
            <a:shade val="80000"/>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US" sz="2700" kern="1200" dirty="0" smtClean="0"/>
            <a:t>Statutory Returns can only be filed with ROC in time when they are prepared in time.</a:t>
          </a:r>
          <a:br>
            <a:rPr lang="en-US" sz="2700" kern="1200" dirty="0" smtClean="0"/>
          </a:br>
          <a:r>
            <a:rPr lang="en-US" sz="2700" kern="1200" dirty="0" smtClean="0"/>
            <a:t/>
          </a:r>
          <a:br>
            <a:rPr lang="en-US" sz="2700" kern="1200" dirty="0" smtClean="0"/>
          </a:br>
          <a:r>
            <a:rPr lang="en-US" sz="2700" kern="1200" dirty="0" smtClean="0"/>
            <a:t>The Board should ensure that accounts are audited in time and AGM has been held in time.</a:t>
          </a:r>
          <a:br>
            <a:rPr lang="en-US" sz="2700" kern="1200" dirty="0" smtClean="0"/>
          </a:br>
          <a:r>
            <a:rPr lang="en-US" sz="2700" kern="1200" dirty="0" smtClean="0"/>
            <a:t/>
          </a:r>
          <a:br>
            <a:rPr lang="en-US" sz="2700" kern="1200" dirty="0" smtClean="0"/>
          </a:br>
          <a:r>
            <a:rPr lang="en-US" sz="2700" kern="1200" dirty="0" smtClean="0"/>
            <a:t>A Director of a Company shall not assign his office and any assignment so made shall be void.</a:t>
          </a:r>
          <a:br>
            <a:rPr lang="en-US" sz="2700" kern="1200" dirty="0" smtClean="0"/>
          </a:br>
          <a:endParaRPr lang="en-IN" sz="2700" kern="1200" dirty="0"/>
        </a:p>
      </dsp:txBody>
      <dsp:txXfrm>
        <a:off x="0" y="228883"/>
        <a:ext cx="9144000" cy="3657600"/>
      </dsp:txXfrm>
    </dsp:sp>
    <dsp:sp modelId="{F1AB69A3-6111-4AFE-99BB-C1081AC26202}">
      <dsp:nvSpPr>
        <dsp:cNvPr id="0" name=""/>
        <dsp:cNvSpPr/>
      </dsp:nvSpPr>
      <dsp:spPr>
        <a:xfrm>
          <a:off x="0" y="3886484"/>
          <a:ext cx="9144000" cy="1185840"/>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05F138-1E06-4871-B9DB-A1108B6A5E3E}">
      <dsp:nvSpPr>
        <dsp:cNvPr id="0" name=""/>
        <dsp:cNvSpPr/>
      </dsp:nvSpPr>
      <dsp:spPr>
        <a:xfrm>
          <a:off x="0" y="4063"/>
          <a:ext cx="9144000" cy="5293080"/>
        </a:xfrm>
        <a:prstGeom prst="roundRect">
          <a:avLst/>
        </a:prstGeom>
        <a:solidFill>
          <a:schemeClr val="accent1">
            <a:alpha val="90000"/>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dirty="0" smtClean="0"/>
            <a:t>-The liability of the Directors can be either civil or criminal.</a:t>
          </a:r>
          <a:br>
            <a:rPr lang="en-US" sz="2900" kern="1200" dirty="0" smtClean="0"/>
          </a:br>
          <a:r>
            <a:rPr lang="en-US" sz="2900" kern="1200" dirty="0" smtClean="0"/>
            <a:t> </a:t>
          </a:r>
          <a:br>
            <a:rPr lang="en-US" sz="2900" kern="1200" dirty="0" smtClean="0"/>
          </a:br>
          <a:r>
            <a:rPr lang="en-US" sz="2900" kern="1200" dirty="0" smtClean="0"/>
            <a:t>-Liability may be for breach of fiduciary duties</a:t>
          </a:r>
          <a:br>
            <a:rPr lang="en-US" sz="2900" kern="1200" dirty="0" smtClean="0"/>
          </a:br>
          <a:r>
            <a:rPr lang="en-US" sz="2900" kern="1200" dirty="0" smtClean="0"/>
            <a:t/>
          </a:r>
          <a:br>
            <a:rPr lang="en-US" sz="2900" kern="1200" dirty="0" smtClean="0"/>
          </a:br>
          <a:r>
            <a:rPr lang="en-US" sz="2900" kern="1200" dirty="0" smtClean="0"/>
            <a:t>-The directors are personally liable for the following:</a:t>
          </a:r>
          <a:br>
            <a:rPr lang="en-US" sz="2900" kern="1200" dirty="0" smtClean="0"/>
          </a:br>
          <a:r>
            <a:rPr lang="en-US" sz="2900" kern="1200" dirty="0" smtClean="0"/>
            <a:t>   a) Ultra </a:t>
          </a:r>
          <a:r>
            <a:rPr lang="en-US" sz="2900" kern="1200" dirty="0" err="1" smtClean="0"/>
            <a:t>vires</a:t>
          </a:r>
          <a:r>
            <a:rPr lang="en-US" sz="2900" kern="1200" dirty="0" smtClean="0"/>
            <a:t> acts</a:t>
          </a:r>
          <a:br>
            <a:rPr lang="en-US" sz="2900" kern="1200" dirty="0" smtClean="0"/>
          </a:br>
          <a:r>
            <a:rPr lang="en-US" sz="2900" kern="1200" dirty="0" smtClean="0"/>
            <a:t>   b) </a:t>
          </a:r>
          <a:r>
            <a:rPr lang="en-US" sz="2900" kern="1200" dirty="0" err="1" smtClean="0"/>
            <a:t>Malafide</a:t>
          </a:r>
          <a:r>
            <a:rPr lang="en-US" sz="2900" kern="1200" dirty="0" smtClean="0"/>
            <a:t> acts</a:t>
          </a:r>
          <a:br>
            <a:rPr lang="en-US" sz="2900" kern="1200" dirty="0" smtClean="0"/>
          </a:br>
          <a:r>
            <a:rPr lang="en-US" sz="2900" kern="1200" dirty="0" smtClean="0"/>
            <a:t>   c) Negligent acts</a:t>
          </a:r>
          <a:br>
            <a:rPr lang="en-US" sz="2900" kern="1200" dirty="0" smtClean="0"/>
          </a:br>
          <a:r>
            <a:rPr lang="en-US" sz="2900" kern="1200" dirty="0" smtClean="0"/>
            <a:t>   d) Liability for the acts of third parties </a:t>
          </a:r>
          <a:br>
            <a:rPr lang="en-US" sz="2900" kern="1200" dirty="0" smtClean="0"/>
          </a:br>
          <a:endParaRPr lang="en-IN" sz="2900" kern="1200" dirty="0"/>
        </a:p>
      </dsp:txBody>
      <dsp:txXfrm>
        <a:off x="258387" y="262450"/>
        <a:ext cx="8627226" cy="47763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90D09-EC1E-4D57-A975-57B7F048E595}">
      <dsp:nvSpPr>
        <dsp:cNvPr id="0" name=""/>
        <dsp:cNvSpPr/>
      </dsp:nvSpPr>
      <dsp:spPr>
        <a:xfrm>
          <a:off x="685799" y="0"/>
          <a:ext cx="7772400" cy="3284984"/>
        </a:xfrm>
        <a:prstGeom prst="rightArrow">
          <a:avLst/>
        </a:prstGeom>
        <a:solidFill>
          <a:schemeClr val="accent1">
            <a:tint val="40000"/>
            <a:hueOff val="0"/>
            <a:satOff val="0"/>
            <a:lumOff val="0"/>
            <a:alphaOff val="0"/>
          </a:scheme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3AEB3505-8791-47FD-ABE0-6FD5D3D8F885}">
      <dsp:nvSpPr>
        <dsp:cNvPr id="0" name=""/>
        <dsp:cNvSpPr/>
      </dsp:nvSpPr>
      <dsp:spPr>
        <a:xfrm>
          <a:off x="1800225" y="985495"/>
          <a:ext cx="5543549" cy="1313993"/>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t>How to assess information of Directors through MCA Portal</a:t>
          </a:r>
          <a:endParaRPr lang="en-US" sz="3300" b="1" i="0" kern="1200" baseline="0" dirty="0"/>
        </a:p>
      </dsp:txBody>
      <dsp:txXfrm>
        <a:off x="1864369" y="1049639"/>
        <a:ext cx="5415261" cy="11857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7E7F6-B3CD-4FF6-A226-7BBA8464362C}">
      <dsp:nvSpPr>
        <dsp:cNvPr id="0" name=""/>
        <dsp:cNvSpPr/>
      </dsp:nvSpPr>
      <dsp:spPr>
        <a:xfrm>
          <a:off x="3613534" y="1496353"/>
          <a:ext cx="1916931" cy="1917166"/>
        </a:xfrm>
        <a:prstGeom prst="ellipse">
          <a:avLst/>
        </a:prstGeom>
        <a:solidFill>
          <a:schemeClr val="accent4">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374EDAA9-9ABD-43FB-A08B-A6D2328ABEB2}">
      <dsp:nvSpPr>
        <dsp:cNvPr id="0" name=""/>
        <dsp:cNvSpPr/>
      </dsp:nvSpPr>
      <dsp:spPr>
        <a:xfrm>
          <a:off x="3473758" y="0"/>
          <a:ext cx="2196483" cy="117545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*Preference shares</a:t>
          </a:r>
          <a:endParaRPr lang="en-IN" sz="2600" kern="1200" dirty="0"/>
        </a:p>
      </dsp:txBody>
      <dsp:txXfrm>
        <a:off x="3473758" y="0"/>
        <a:ext cx="2196483" cy="1175454"/>
      </dsp:txXfrm>
    </dsp:sp>
    <dsp:sp modelId="{C66147D7-3CA7-4759-8E17-C5A0AFBC111C}">
      <dsp:nvSpPr>
        <dsp:cNvPr id="0" name=""/>
        <dsp:cNvSpPr/>
      </dsp:nvSpPr>
      <dsp:spPr>
        <a:xfrm>
          <a:off x="4175834" y="1766707"/>
          <a:ext cx="1916931" cy="1917166"/>
        </a:xfrm>
        <a:prstGeom prst="ellipse">
          <a:avLst/>
        </a:prstGeom>
        <a:solidFill>
          <a:schemeClr val="accent4">
            <a:alpha val="50000"/>
            <a:hueOff val="-744128"/>
            <a:satOff val="4483"/>
            <a:lumOff val="35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AF5B824B-691C-4B07-9C1C-5B6104FA10FC}">
      <dsp:nvSpPr>
        <dsp:cNvPr id="0" name=""/>
        <dsp:cNvSpPr/>
      </dsp:nvSpPr>
      <dsp:spPr>
        <a:xfrm>
          <a:off x="6329186" y="1116681"/>
          <a:ext cx="2076675" cy="129299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*Redeemable Shares</a:t>
          </a:r>
          <a:r>
            <a:rPr lang="en-US" sz="2600" kern="1200" dirty="0" smtClean="0"/>
            <a:t> </a:t>
          </a:r>
          <a:endParaRPr lang="en-IN" sz="2600" kern="1200" dirty="0"/>
        </a:p>
      </dsp:txBody>
      <dsp:txXfrm>
        <a:off x="6329186" y="1116681"/>
        <a:ext cx="2076675" cy="1292999"/>
      </dsp:txXfrm>
    </dsp:sp>
    <dsp:sp modelId="{7FBB7FDD-E52B-4A4E-8EA1-302782C6C851}">
      <dsp:nvSpPr>
        <dsp:cNvPr id="0" name=""/>
        <dsp:cNvSpPr/>
      </dsp:nvSpPr>
      <dsp:spPr>
        <a:xfrm>
          <a:off x="4314013" y="2375005"/>
          <a:ext cx="1916931" cy="1917166"/>
        </a:xfrm>
        <a:prstGeom prst="ellipse">
          <a:avLst/>
        </a:prstGeom>
        <a:solidFill>
          <a:schemeClr val="accent4">
            <a:alpha val="50000"/>
            <a:hueOff val="-1488257"/>
            <a:satOff val="8966"/>
            <a:lumOff val="71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2EF7DB7-5EFC-4F8B-8227-E311419996C3}">
      <dsp:nvSpPr>
        <dsp:cNvPr id="0" name=""/>
        <dsp:cNvSpPr/>
      </dsp:nvSpPr>
      <dsp:spPr>
        <a:xfrm>
          <a:off x="6528867" y="2762317"/>
          <a:ext cx="2036739" cy="138115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*Irredeemable Shares</a:t>
          </a:r>
          <a:endParaRPr lang="en-IN" sz="2600" kern="1200" dirty="0"/>
        </a:p>
      </dsp:txBody>
      <dsp:txXfrm>
        <a:off x="6528867" y="2762317"/>
        <a:ext cx="2036739" cy="1381158"/>
      </dsp:txXfrm>
    </dsp:sp>
    <dsp:sp modelId="{6AFF15EF-A5C4-4228-9A75-5CB983586C57}">
      <dsp:nvSpPr>
        <dsp:cNvPr id="0" name=""/>
        <dsp:cNvSpPr/>
      </dsp:nvSpPr>
      <dsp:spPr>
        <a:xfrm>
          <a:off x="3925035" y="2862819"/>
          <a:ext cx="1916931" cy="1917166"/>
        </a:xfrm>
        <a:prstGeom prst="ellipse">
          <a:avLst/>
        </a:prstGeom>
        <a:solidFill>
          <a:schemeClr val="accent4">
            <a:alpha val="50000"/>
            <a:hueOff val="-2232385"/>
            <a:satOff val="13449"/>
            <a:lumOff val="107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254BE44C-6CDA-445F-90E1-804B5402C1A7}">
      <dsp:nvSpPr>
        <dsp:cNvPr id="0" name=""/>
        <dsp:cNvSpPr/>
      </dsp:nvSpPr>
      <dsp:spPr>
        <a:xfrm>
          <a:off x="5650273" y="4613658"/>
          <a:ext cx="2196483" cy="126361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*Equity or ordinary shares</a:t>
          </a:r>
          <a:endParaRPr lang="en-IN" sz="2600" kern="1200" dirty="0"/>
        </a:p>
      </dsp:txBody>
      <dsp:txXfrm>
        <a:off x="5650273" y="4613658"/>
        <a:ext cx="2196483" cy="1263613"/>
      </dsp:txXfrm>
    </dsp:sp>
    <dsp:sp modelId="{FDC88F11-F0BE-4D32-8DE8-920133EB5154}">
      <dsp:nvSpPr>
        <dsp:cNvPr id="0" name=""/>
        <dsp:cNvSpPr/>
      </dsp:nvSpPr>
      <dsp:spPr>
        <a:xfrm>
          <a:off x="3302033" y="2862819"/>
          <a:ext cx="1916931" cy="1917166"/>
        </a:xfrm>
        <a:prstGeom prst="ellipse">
          <a:avLst/>
        </a:prstGeom>
        <a:solidFill>
          <a:schemeClr val="accent4">
            <a:alpha val="50000"/>
            <a:hueOff val="-2976513"/>
            <a:satOff val="17933"/>
            <a:lumOff val="143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2D7DF5E-E64D-4A08-82F2-1F239BDA7F4B}">
      <dsp:nvSpPr>
        <dsp:cNvPr id="0" name=""/>
        <dsp:cNvSpPr/>
      </dsp:nvSpPr>
      <dsp:spPr>
        <a:xfrm>
          <a:off x="1297242" y="4613658"/>
          <a:ext cx="2196483" cy="126361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*Shares at premium</a:t>
          </a:r>
          <a:endParaRPr lang="en-IN" sz="2600" kern="1200" dirty="0"/>
        </a:p>
      </dsp:txBody>
      <dsp:txXfrm>
        <a:off x="1297242" y="4613658"/>
        <a:ext cx="2196483" cy="1263613"/>
      </dsp:txXfrm>
    </dsp:sp>
    <dsp:sp modelId="{B91917B8-6161-44D4-95CB-685D7D9E5008}">
      <dsp:nvSpPr>
        <dsp:cNvPr id="0" name=""/>
        <dsp:cNvSpPr/>
      </dsp:nvSpPr>
      <dsp:spPr>
        <a:xfrm>
          <a:off x="2913055" y="2375005"/>
          <a:ext cx="1916931" cy="1917166"/>
        </a:xfrm>
        <a:prstGeom prst="ellipse">
          <a:avLst/>
        </a:prstGeom>
        <a:solidFill>
          <a:schemeClr val="accent4">
            <a:alpha val="50000"/>
            <a:hueOff val="-3720641"/>
            <a:satOff val="22416"/>
            <a:lumOff val="17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A8D4E62-ABC7-4C4F-AE57-3CE90D601211}">
      <dsp:nvSpPr>
        <dsp:cNvPr id="0" name=""/>
        <dsp:cNvSpPr/>
      </dsp:nvSpPr>
      <dsp:spPr>
        <a:xfrm>
          <a:off x="578393" y="2762317"/>
          <a:ext cx="2036739" cy="138115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*Shares at discount</a:t>
          </a:r>
          <a:endParaRPr lang="en-IN" sz="2600" kern="1200" dirty="0"/>
        </a:p>
      </dsp:txBody>
      <dsp:txXfrm>
        <a:off x="578393" y="2762317"/>
        <a:ext cx="2036739" cy="1381158"/>
      </dsp:txXfrm>
    </dsp:sp>
    <dsp:sp modelId="{C91BEAA7-356D-43FD-AFDD-70B62C4B33CD}">
      <dsp:nvSpPr>
        <dsp:cNvPr id="0" name=""/>
        <dsp:cNvSpPr/>
      </dsp:nvSpPr>
      <dsp:spPr>
        <a:xfrm>
          <a:off x="3051234" y="1766707"/>
          <a:ext cx="1916931" cy="1917166"/>
        </a:xfrm>
        <a:prstGeom prst="ellipse">
          <a:avLst/>
        </a:prstGeom>
        <a:solidFill>
          <a:schemeClr val="accent4">
            <a:alpha val="50000"/>
            <a:hueOff val="-4464770"/>
            <a:satOff val="26899"/>
            <a:lumOff val="215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E5C0F1D-8DB2-4E4C-B18F-3A499787BF0D}">
      <dsp:nvSpPr>
        <dsp:cNvPr id="0" name=""/>
        <dsp:cNvSpPr/>
      </dsp:nvSpPr>
      <dsp:spPr>
        <a:xfrm>
          <a:off x="738137" y="1116681"/>
          <a:ext cx="2076675" cy="129299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*Bonus shares</a:t>
          </a:r>
          <a:endParaRPr lang="en-IN" sz="2600" kern="1200" dirty="0"/>
        </a:p>
      </dsp:txBody>
      <dsp:txXfrm>
        <a:off x="738137" y="1116681"/>
        <a:ext cx="2076675" cy="12929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CF269-9363-4E81-B88C-BE3732F20B21}">
      <dsp:nvSpPr>
        <dsp:cNvPr id="0" name=""/>
        <dsp:cNvSpPr/>
      </dsp:nvSpPr>
      <dsp:spPr>
        <a:xfrm>
          <a:off x="3783378" y="2304962"/>
          <a:ext cx="2070443" cy="718666"/>
        </a:xfrm>
        <a:custGeom>
          <a:avLst/>
          <a:gdLst/>
          <a:ahLst/>
          <a:cxnLst/>
          <a:rect l="0" t="0" r="0" b="0"/>
          <a:pathLst>
            <a:path>
              <a:moveTo>
                <a:pt x="0" y="0"/>
              </a:moveTo>
              <a:lnTo>
                <a:pt x="0" y="359333"/>
              </a:lnTo>
              <a:lnTo>
                <a:pt x="2070443" y="359333"/>
              </a:lnTo>
              <a:lnTo>
                <a:pt x="2070443" y="71866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D55CA1-BFC1-44E5-91BC-E522CC68D5BC}">
      <dsp:nvSpPr>
        <dsp:cNvPr id="0" name=""/>
        <dsp:cNvSpPr/>
      </dsp:nvSpPr>
      <dsp:spPr>
        <a:xfrm>
          <a:off x="1712934" y="2304962"/>
          <a:ext cx="2070443" cy="718666"/>
        </a:xfrm>
        <a:custGeom>
          <a:avLst/>
          <a:gdLst/>
          <a:ahLst/>
          <a:cxnLst/>
          <a:rect l="0" t="0" r="0" b="0"/>
          <a:pathLst>
            <a:path>
              <a:moveTo>
                <a:pt x="2070443" y="0"/>
              </a:moveTo>
              <a:lnTo>
                <a:pt x="2070443" y="359333"/>
              </a:lnTo>
              <a:lnTo>
                <a:pt x="0" y="359333"/>
              </a:lnTo>
              <a:lnTo>
                <a:pt x="0" y="71866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0CD40C-0CEE-4942-92C4-4331976F9279}">
      <dsp:nvSpPr>
        <dsp:cNvPr id="0" name=""/>
        <dsp:cNvSpPr/>
      </dsp:nvSpPr>
      <dsp:spPr>
        <a:xfrm>
          <a:off x="2927822" y="593852"/>
          <a:ext cx="1711110" cy="1711110"/>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1ED96B-3A36-44FF-BB65-6D56E28C497B}">
      <dsp:nvSpPr>
        <dsp:cNvPr id="0" name=""/>
        <dsp:cNvSpPr/>
      </dsp:nvSpPr>
      <dsp:spPr>
        <a:xfrm>
          <a:off x="2927822" y="593852"/>
          <a:ext cx="1711110" cy="1711110"/>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A69BD8-3CB1-4FF7-BF76-71F688720699}">
      <dsp:nvSpPr>
        <dsp:cNvPr id="0" name=""/>
        <dsp:cNvSpPr/>
      </dsp:nvSpPr>
      <dsp:spPr>
        <a:xfrm>
          <a:off x="2072267" y="901852"/>
          <a:ext cx="3422220" cy="1095110"/>
        </a:xfrm>
        <a:prstGeom prst="rect">
          <a:avLst/>
        </a:prstGeom>
        <a:noFill/>
        <a:ln w="10000" cap="flat" cmpd="sng" algn="ctr">
          <a:noFill/>
          <a:prstDash val="solid"/>
        </a:ln>
        <a:effectLst>
          <a:outerShdw blurRad="38100" dist="30000" dir="5400000" rotWithShape="0">
            <a:srgbClr val="000000">
              <a:alpha val="45000"/>
            </a:srgbClr>
          </a:outerShdw>
        </a:effectLst>
        <a:sp3d/>
      </dsp:spPr>
      <dsp:style>
        <a:lnRef idx="1">
          <a:scrgbClr r="0" g="0" b="0"/>
        </a:lnRef>
        <a:fillRef idx="1">
          <a:scrgbClr r="0" g="0" b="0"/>
        </a:fillRef>
        <a:effectRef idx="2">
          <a:scrgbClr r="0" g="0" b="0"/>
        </a:effectRef>
        <a:fontRef idx="minor"/>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IN" sz="3700" kern="1200" dirty="0" smtClean="0"/>
            <a:t>SOURCES</a:t>
          </a:r>
          <a:endParaRPr lang="en-IN" sz="3700" kern="1200" dirty="0"/>
        </a:p>
      </dsp:txBody>
      <dsp:txXfrm>
        <a:off x="2072267" y="901852"/>
        <a:ext cx="3422220" cy="1095110"/>
      </dsp:txXfrm>
    </dsp:sp>
    <dsp:sp modelId="{7B13625D-B911-4578-97DB-AEA39287778A}">
      <dsp:nvSpPr>
        <dsp:cNvPr id="0" name=""/>
        <dsp:cNvSpPr/>
      </dsp:nvSpPr>
      <dsp:spPr>
        <a:xfrm>
          <a:off x="857379" y="3023629"/>
          <a:ext cx="1711110" cy="1711110"/>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A86205-D9D7-44A8-9110-5771E6A5122F}">
      <dsp:nvSpPr>
        <dsp:cNvPr id="0" name=""/>
        <dsp:cNvSpPr/>
      </dsp:nvSpPr>
      <dsp:spPr>
        <a:xfrm>
          <a:off x="857379" y="3023629"/>
          <a:ext cx="1711110" cy="1711110"/>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98C1FC-2B93-454E-B4AC-FB799655E358}">
      <dsp:nvSpPr>
        <dsp:cNvPr id="0" name=""/>
        <dsp:cNvSpPr/>
      </dsp:nvSpPr>
      <dsp:spPr>
        <a:xfrm>
          <a:off x="1824" y="3331629"/>
          <a:ext cx="3422220" cy="1095110"/>
        </a:xfrm>
        <a:prstGeom prst="rect">
          <a:avLst/>
        </a:prstGeom>
        <a:noFill/>
        <a:ln w="10000" cap="flat" cmpd="sng" algn="ctr">
          <a:noFill/>
          <a:prstDash val="solid"/>
        </a:ln>
        <a:effectLst>
          <a:outerShdw blurRad="38100" dist="30000" dir="5400000" rotWithShape="0">
            <a:srgbClr val="000000">
              <a:alpha val="45000"/>
            </a:srgbClr>
          </a:outerShdw>
        </a:effectLst>
        <a:sp3d/>
      </dsp:spPr>
      <dsp:style>
        <a:lnRef idx="1">
          <a:scrgbClr r="0" g="0" b="0"/>
        </a:lnRef>
        <a:fillRef idx="1">
          <a:scrgbClr r="0" g="0" b="0"/>
        </a:fillRef>
        <a:effectRef idx="2">
          <a:scrgbClr r="0" g="0" b="0"/>
        </a:effectRef>
        <a:fontRef idx="minor"/>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IN" sz="3700" kern="1200" dirty="0" smtClean="0"/>
            <a:t>OWNED FUNDS</a:t>
          </a:r>
          <a:endParaRPr lang="en-IN" sz="3700" kern="1200" dirty="0"/>
        </a:p>
      </dsp:txBody>
      <dsp:txXfrm>
        <a:off x="1824" y="3331629"/>
        <a:ext cx="3422220" cy="1095110"/>
      </dsp:txXfrm>
    </dsp:sp>
    <dsp:sp modelId="{ECF6E3D6-6A09-4017-853E-CF9D3BBAF073}">
      <dsp:nvSpPr>
        <dsp:cNvPr id="0" name=""/>
        <dsp:cNvSpPr/>
      </dsp:nvSpPr>
      <dsp:spPr>
        <a:xfrm>
          <a:off x="4998266" y="3023629"/>
          <a:ext cx="1711110" cy="1711110"/>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0504F5-2294-4BA8-AA0A-1DEBFB235047}">
      <dsp:nvSpPr>
        <dsp:cNvPr id="0" name=""/>
        <dsp:cNvSpPr/>
      </dsp:nvSpPr>
      <dsp:spPr>
        <a:xfrm>
          <a:off x="4998266" y="3023629"/>
          <a:ext cx="1711110" cy="1711110"/>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6D2589-1599-4841-A192-AD602DD4BEC0}">
      <dsp:nvSpPr>
        <dsp:cNvPr id="0" name=""/>
        <dsp:cNvSpPr/>
      </dsp:nvSpPr>
      <dsp:spPr>
        <a:xfrm>
          <a:off x="4142711" y="3331629"/>
          <a:ext cx="3422220" cy="1095110"/>
        </a:xfrm>
        <a:prstGeom prst="rect">
          <a:avLst/>
        </a:prstGeom>
        <a:noFill/>
        <a:ln w="10000" cap="flat" cmpd="sng" algn="ctr">
          <a:noFill/>
          <a:prstDash val="solid"/>
        </a:ln>
        <a:effectLst>
          <a:outerShdw blurRad="38100" dist="30000" dir="5400000" rotWithShape="0">
            <a:srgbClr val="000000">
              <a:alpha val="45000"/>
            </a:srgbClr>
          </a:outerShdw>
        </a:effectLst>
        <a:sp3d/>
      </dsp:spPr>
      <dsp:style>
        <a:lnRef idx="1">
          <a:scrgbClr r="0" g="0" b="0"/>
        </a:lnRef>
        <a:fillRef idx="1">
          <a:scrgbClr r="0" g="0" b="0"/>
        </a:fillRef>
        <a:effectRef idx="2">
          <a:scrgbClr r="0" g="0" b="0"/>
        </a:effectRef>
        <a:fontRef idx="minor"/>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IN" sz="3700" kern="1200" dirty="0" smtClean="0"/>
            <a:t>BORROWED FUNDS</a:t>
          </a:r>
          <a:endParaRPr lang="en-IN" sz="3700" kern="1200" dirty="0"/>
        </a:p>
      </dsp:txBody>
      <dsp:txXfrm>
        <a:off x="4142711" y="3331629"/>
        <a:ext cx="3422220" cy="10951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4A245-F41C-4CC8-B65F-53C116DA7EB3}">
      <dsp:nvSpPr>
        <dsp:cNvPr id="0" name=""/>
        <dsp:cNvSpPr/>
      </dsp:nvSpPr>
      <dsp:spPr>
        <a:xfrm rot="10800000">
          <a:off x="227022" y="116627"/>
          <a:ext cx="8841303" cy="5860039"/>
        </a:xfrm>
        <a:prstGeom prst="homePlate">
          <a:avLst/>
        </a:prstGeom>
        <a:solidFill>
          <a:schemeClr val="accent1">
            <a:alpha val="90000"/>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50804" tIns="64770" rIns="120904" bIns="64770" numCol="1" spcCol="1270" anchor="ctr" anchorCtr="0">
          <a:noAutofit/>
        </a:bodyPr>
        <a:lstStyle/>
        <a:p>
          <a:pPr lvl="0" algn="ctr" defTabSz="755650" rtl="0">
            <a:lnSpc>
              <a:spcPct val="90000"/>
            </a:lnSpc>
            <a:spcBef>
              <a:spcPct val="0"/>
            </a:spcBef>
            <a:spcAft>
              <a:spcPct val="35000"/>
            </a:spcAft>
          </a:pPr>
          <a:r>
            <a:rPr lang="en-IN" sz="1700" kern="1200" dirty="0" smtClean="0">
              <a:latin typeface="Yu Gothic Medium" panose="020B0500000000000000" pitchFamily="34" charset="-128"/>
              <a:ea typeface="Yu Gothic Medium" panose="020B0500000000000000" pitchFamily="34" charset="-128"/>
            </a:rPr>
            <a:t>As per section 42(6) of Companies Act, 2013,</a:t>
          </a:r>
          <a:br>
            <a:rPr lang="en-IN" sz="1700"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
          </a:r>
          <a:br>
            <a:rPr lang="en-IN" sz="1700"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
          </a:r>
          <a:br>
            <a:rPr lang="en-IN" sz="1700"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 if Company has received any amount received for the purpose of allotment of shares on Private placement basis then shares must be allotted </a:t>
          </a:r>
          <a:r>
            <a:rPr lang="en-IN" sz="1700" b="1" u="sng" kern="1200" dirty="0" smtClean="0">
              <a:latin typeface="Yu Gothic Medium" panose="020B0500000000000000" pitchFamily="34" charset="-128"/>
              <a:ea typeface="Yu Gothic Medium" panose="020B0500000000000000" pitchFamily="34" charset="-128"/>
            </a:rPr>
            <a:t>within 60 days</a:t>
          </a:r>
          <a:r>
            <a:rPr lang="en-IN" sz="1700" u="sng" kern="1200" dirty="0" smtClean="0">
              <a:latin typeface="Yu Gothic Medium" panose="020B0500000000000000" pitchFamily="34" charset="-128"/>
              <a:ea typeface="Yu Gothic Medium" panose="020B0500000000000000" pitchFamily="34" charset="-128"/>
            </a:rPr>
            <a:t> </a:t>
          </a:r>
          <a:r>
            <a:rPr lang="en-IN" sz="1700" kern="1200" dirty="0" smtClean="0">
              <a:latin typeface="Yu Gothic Medium" panose="020B0500000000000000" pitchFamily="34" charset="-128"/>
              <a:ea typeface="Yu Gothic Medium" panose="020B0500000000000000" pitchFamily="34" charset="-128"/>
            </a:rPr>
            <a:t>of receiving share application money </a:t>
          </a:r>
          <a:br>
            <a:rPr lang="en-IN" sz="1700"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
          </a:r>
          <a:br>
            <a:rPr lang="en-IN" sz="1700"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otherwise Company shall refund the whole application money </a:t>
          </a:r>
          <a:r>
            <a:rPr lang="en-IN" sz="1700" b="1" u="sng" kern="1200" dirty="0" smtClean="0">
              <a:latin typeface="Yu Gothic Medium" panose="020B0500000000000000" pitchFamily="34" charset="-128"/>
              <a:ea typeface="Yu Gothic Medium" panose="020B0500000000000000" pitchFamily="34" charset="-128"/>
            </a:rPr>
            <a:t>within 15 days </a:t>
          </a:r>
          <a:r>
            <a:rPr lang="en-IN" sz="1700" kern="1200" dirty="0" smtClean="0">
              <a:latin typeface="Yu Gothic Medium" panose="020B0500000000000000" pitchFamily="34" charset="-128"/>
              <a:ea typeface="Yu Gothic Medium" panose="020B0500000000000000" pitchFamily="34" charset="-128"/>
            </a:rPr>
            <a:t>from the completion of 60 days.</a:t>
          </a:r>
          <a:r>
            <a:rPr lang="en-IN" sz="1700" b="1" kern="1200" dirty="0" smtClean="0">
              <a:latin typeface="Yu Gothic Medium" panose="020B0500000000000000" pitchFamily="34" charset="-128"/>
              <a:ea typeface="Yu Gothic Medium" panose="020B0500000000000000" pitchFamily="34" charset="-128"/>
            </a:rPr>
            <a:t/>
          </a:r>
          <a:br>
            <a:rPr lang="en-IN" sz="1700" b="1"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
          </a:r>
          <a:br>
            <a:rPr lang="en-IN" sz="1700"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If it fails to repay within the above prescribed period, it shall be liable to repay the amount with </a:t>
          </a:r>
          <a:r>
            <a:rPr lang="en-IN" sz="1700" b="1" u="sng" kern="1200" dirty="0" smtClean="0">
              <a:latin typeface="Yu Gothic Medium" panose="020B0500000000000000" pitchFamily="34" charset="-128"/>
              <a:ea typeface="Yu Gothic Medium" panose="020B0500000000000000" pitchFamily="34" charset="-128"/>
            </a:rPr>
            <a:t>interest at the rate of 12% p.a.</a:t>
          </a:r>
          <a:r>
            <a:rPr lang="en-IN" sz="1700" b="1" kern="1200" dirty="0" smtClean="0">
              <a:latin typeface="Yu Gothic Medium" panose="020B0500000000000000" pitchFamily="34" charset="-128"/>
              <a:ea typeface="Yu Gothic Medium" panose="020B0500000000000000" pitchFamily="34" charset="-128"/>
            </a:rPr>
            <a:t> </a:t>
          </a:r>
          <a:r>
            <a:rPr lang="en-IN" sz="1700" kern="1200" dirty="0" smtClean="0">
              <a:latin typeface="Yu Gothic Medium" panose="020B0500000000000000" pitchFamily="34" charset="-128"/>
              <a:ea typeface="Yu Gothic Medium" panose="020B0500000000000000" pitchFamily="34" charset="-128"/>
            </a:rPr>
            <a:t>from the expiry of sixtieth day. </a:t>
          </a:r>
          <a:br>
            <a:rPr lang="en-IN" sz="1700"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
          </a:r>
          <a:br>
            <a:rPr lang="en-IN" sz="1700" kern="1200" dirty="0" smtClean="0">
              <a:latin typeface="Yu Gothic Medium" panose="020B0500000000000000" pitchFamily="34" charset="-128"/>
              <a:ea typeface="Yu Gothic Medium" panose="020B0500000000000000" pitchFamily="34" charset="-128"/>
            </a:rPr>
          </a:br>
          <a:r>
            <a:rPr lang="en-IN" sz="1700" kern="1200" dirty="0" smtClean="0">
              <a:latin typeface="Yu Gothic Medium" panose="020B0500000000000000" pitchFamily="34" charset="-128"/>
              <a:ea typeface="Yu Gothic Medium" panose="020B0500000000000000" pitchFamily="34" charset="-128"/>
            </a:rPr>
            <a:t>Money received under this section shall be kept in a separate bank account, i.e., </a:t>
          </a:r>
          <a:r>
            <a:rPr lang="en-IN" sz="1700" b="1" u="sng" kern="1200" dirty="0" smtClean="0">
              <a:latin typeface="Yu Gothic Medium" panose="020B0500000000000000" pitchFamily="34" charset="-128"/>
              <a:ea typeface="Yu Gothic Medium" panose="020B0500000000000000" pitchFamily="34" charset="-128"/>
            </a:rPr>
            <a:t>Escrow Account</a:t>
          </a:r>
          <a:r>
            <a:rPr lang="en-IN" sz="1700" b="1" kern="1200" dirty="0" smtClean="0">
              <a:latin typeface="Yu Gothic Medium" panose="020B0500000000000000" pitchFamily="34" charset="-128"/>
              <a:ea typeface="Yu Gothic Medium" panose="020B0500000000000000" pitchFamily="34" charset="-128"/>
            </a:rPr>
            <a:t>. </a:t>
          </a:r>
          <a:endParaRPr lang="en-IN" sz="1700" kern="1200" dirty="0">
            <a:latin typeface="Yu Gothic Medium" panose="020B0500000000000000" pitchFamily="34" charset="-128"/>
            <a:ea typeface="Yu Gothic Medium" panose="020B0500000000000000" pitchFamily="34" charset="-128"/>
          </a:endParaRPr>
        </a:p>
      </dsp:txBody>
      <dsp:txXfrm rot="10800000">
        <a:off x="1692032" y="116627"/>
        <a:ext cx="7376293" cy="5860039"/>
      </dsp:txXfrm>
    </dsp:sp>
    <dsp:sp modelId="{4290BDB1-C13A-465F-A998-7C873A971DC1}">
      <dsp:nvSpPr>
        <dsp:cNvPr id="0" name=""/>
        <dsp:cNvSpPr/>
      </dsp:nvSpPr>
      <dsp:spPr>
        <a:xfrm>
          <a:off x="75674" y="1515027"/>
          <a:ext cx="3063240" cy="3063240"/>
        </a:xfrm>
        <a:prstGeom prst="ellipse">
          <a:avLst/>
        </a:prstGeom>
        <a:blipFill rotWithShape="1">
          <a:blip xmlns:r="http://schemas.openxmlformats.org/officeDocument/2006/relationships" r:embed="rId1"/>
          <a:stretch>
            <a:fillRect/>
          </a:stretch>
        </a:blip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5A640-E238-49D8-B76F-56F062270DDD}">
      <dsp:nvSpPr>
        <dsp:cNvPr id="0" name=""/>
        <dsp:cNvSpPr/>
      </dsp:nvSpPr>
      <dsp:spPr>
        <a:xfrm>
          <a:off x="0" y="468122"/>
          <a:ext cx="8424936" cy="12403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Yu Gothic Medium"/>
            </a:rPr>
            <a:t>Every listed company and every other company having paid-up share capital of Rs. 5 Cr or more to appoint the Company Secretary in whole-time employment.</a:t>
          </a:r>
          <a:endParaRPr lang="en-IN" sz="2000" b="1" kern="1200" dirty="0">
            <a:latin typeface="Yu Gothic Medium"/>
          </a:endParaRPr>
        </a:p>
      </dsp:txBody>
      <dsp:txXfrm>
        <a:off x="60547" y="528669"/>
        <a:ext cx="8303842" cy="1119226"/>
      </dsp:txXfrm>
    </dsp:sp>
    <dsp:sp modelId="{D95B96E2-AD96-41E5-AF4F-8251A224C89D}">
      <dsp:nvSpPr>
        <dsp:cNvPr id="0" name=""/>
        <dsp:cNvSpPr/>
      </dsp:nvSpPr>
      <dsp:spPr>
        <a:xfrm>
          <a:off x="0" y="1720002"/>
          <a:ext cx="8424936" cy="12403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Yu Gothic Medium"/>
            </a:rPr>
            <a:t>Company Secretary is a Statutory Post under the Companies Act, 2013.</a:t>
          </a:r>
          <a:endParaRPr lang="en-IN" sz="2000" b="1" kern="1200" dirty="0">
            <a:latin typeface="Yu Gothic Medium"/>
          </a:endParaRPr>
        </a:p>
      </dsp:txBody>
      <dsp:txXfrm>
        <a:off x="60547" y="1780549"/>
        <a:ext cx="8303842" cy="1119226"/>
      </dsp:txXfrm>
    </dsp:sp>
    <dsp:sp modelId="{96398E1F-D4EB-49EB-BABB-D4BD39703CB0}">
      <dsp:nvSpPr>
        <dsp:cNvPr id="0" name=""/>
        <dsp:cNvSpPr/>
      </dsp:nvSpPr>
      <dsp:spPr>
        <a:xfrm>
          <a:off x="0" y="2971882"/>
          <a:ext cx="8424936" cy="1528546"/>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Yu Gothic Medium"/>
            </a:rPr>
            <a:t>He has to report to the Board about the compliance of the provisions, rules and other laws applicable to the company. He has to make sure that company complies with the secretarial standards and other relevant law and rules.</a:t>
          </a:r>
          <a:endParaRPr lang="en-US" sz="2000" b="1" kern="1200" dirty="0">
            <a:latin typeface="Yu Gothic Medium"/>
          </a:endParaRPr>
        </a:p>
      </dsp:txBody>
      <dsp:txXfrm>
        <a:off x="74617" y="3046499"/>
        <a:ext cx="8275702" cy="137931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2130425"/>
            <a:ext cx="7772400" cy="1470025"/>
          </a:xfrm>
          <a:solidFill>
            <a:srgbClr val="FFFFFF">
              <a:alpha val="80000"/>
            </a:srgbClr>
          </a:solidFill>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a:solidFill>
            <a:srgbClr val="FFFFFF">
              <a:alpha val="80000"/>
            </a:srgbClr>
          </a:solidFill>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967121874"/>
      </p:ext>
    </p:extLst>
  </p:cSld>
  <p:clrMapOvr>
    <a:masterClrMapping/>
  </p:clrMapOvr>
  <p:transition>
    <p:cover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2797592490"/>
      </p:ext>
    </p:extLst>
  </p:cSld>
  <p:clrMapOvr>
    <a:masterClrMapping/>
  </p:clrMapOvr>
  <p:transition>
    <p:cover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384228964"/>
      </p:ext>
    </p:extLst>
  </p:cSld>
  <p:clrMapOvr>
    <a:masterClrMapping/>
  </p:clrMapOvr>
  <p:transition>
    <p:cover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656642214"/>
      </p:ext>
    </p:extLst>
  </p:cSld>
  <p:clrMapOvr>
    <a:masterClrMapping/>
  </p:clrMapOvr>
  <p:transition>
    <p:cover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96055715"/>
      </p:ext>
    </p:extLst>
  </p:cSld>
  <p:clrMapOvr>
    <a:masterClrMapping/>
  </p:clrMapOvr>
  <p:transition>
    <p:cover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515600212"/>
      </p:ext>
    </p:extLst>
  </p:cSld>
  <p:clrMapOvr>
    <a:masterClrMapping/>
  </p:clrMapOvr>
  <p:transition>
    <p:cover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2675103320"/>
      </p:ext>
    </p:extLst>
  </p:cSld>
  <p:clrMapOvr>
    <a:masterClrMapping/>
  </p:clrMapOvr>
  <p:transition>
    <p:cover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1223584358"/>
      </p:ext>
    </p:extLst>
  </p:cSld>
  <p:clrMapOvr>
    <a:masterClrMapping/>
  </p:clrMapOvr>
  <p:transition>
    <p:cover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502756274"/>
      </p:ext>
    </p:extLst>
  </p:cSld>
  <p:clrMapOvr>
    <a:masterClrMapping/>
  </p:clrMapOvr>
  <p:transition>
    <p:cover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327927748"/>
      </p:ext>
    </p:extLst>
  </p:cSld>
  <p:clrMapOvr>
    <a:masterClrMapping/>
  </p:clrMapOvr>
  <p:transition>
    <p:cover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22104E-8A37-4561-90C1-E2A2FA2C4A6E}" type="datetimeFigureOut">
              <a:rPr lang="en-GB" smtClean="0"/>
              <a:pPr/>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F700D2-071F-440E-A3FF-180D34BA4EC8}" type="slidenum">
              <a:rPr lang="en-GB" smtClean="0"/>
              <a:pPr/>
              <a:t>‹#›</a:t>
            </a:fld>
            <a:endParaRPr lang="en-GB"/>
          </a:p>
        </p:txBody>
      </p:sp>
    </p:spTree>
    <p:extLst>
      <p:ext uri="{BB962C8B-B14F-4D97-AF65-F5344CB8AC3E}">
        <p14:creationId xmlns:p14="http://schemas.microsoft.com/office/powerpoint/2010/main" val="3972443122"/>
      </p:ext>
    </p:extLst>
  </p:cSld>
  <p:clrMapOvr>
    <a:masterClrMapping/>
  </p:clrMapOvr>
  <p:transition>
    <p:cover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22104E-8A37-4561-90C1-E2A2FA2C4A6E}" type="datetimeFigureOut">
              <a:rPr lang="en-GB" smtClean="0"/>
              <a:pPr/>
              <a:t>16/06/2016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700D2-071F-440E-A3FF-180D34BA4EC8}" type="slidenum">
              <a:rPr lang="en-GB" smtClean="0"/>
              <a:pPr/>
              <a:t>‹#›</a:t>
            </a:fld>
            <a:endParaRPr lang="en-GB"/>
          </a:p>
        </p:txBody>
      </p:sp>
    </p:spTree>
    <p:extLst>
      <p:ext uri="{BB962C8B-B14F-4D97-AF65-F5344CB8AC3E}">
        <p14:creationId xmlns:p14="http://schemas.microsoft.com/office/powerpoint/2010/main" val="1768917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over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800200"/>
          </a:xfrm>
          <a:ln>
            <a:noFill/>
          </a:ln>
          <a:effectLst/>
          <a:scene3d>
            <a:camera prst="orthographicFront">
              <a:rot lat="0" lon="0" rev="0"/>
            </a:camera>
            <a:lightRig rig="chilly" dir="t">
              <a:rot lat="0" lon="0" rev="18480000"/>
            </a:lightRig>
          </a:scene3d>
          <a:sp3d prstMaterial="clear">
            <a:bevelT h="63500"/>
          </a:sp3d>
        </p:spPr>
        <p:txBody>
          <a:bodyPr>
            <a:normAutofit/>
          </a:bodyPr>
          <a:lstStyle/>
          <a:p>
            <a:r>
              <a:rPr lang="en-US" b="1" dirty="0" smtClean="0">
                <a:latin typeface="Yu Gothic Medium"/>
              </a:rPr>
              <a:t>THE </a:t>
            </a:r>
            <a:r>
              <a:rPr lang="en-GB" b="1" dirty="0" smtClean="0">
                <a:latin typeface="Yu Gothic Medium"/>
              </a:rPr>
              <a:t>COMPANIES </a:t>
            </a:r>
            <a:r>
              <a:rPr lang="en-GB" b="1" dirty="0">
                <a:latin typeface="Yu Gothic Medium"/>
              </a:rPr>
              <a:t>ACT, </a:t>
            </a:r>
            <a:r>
              <a:rPr lang="en-GB" b="1" dirty="0" smtClean="0">
                <a:latin typeface="Yu Gothic Medium"/>
              </a:rPr>
              <a:t>2013</a:t>
            </a:r>
            <a:br>
              <a:rPr lang="en-GB" b="1" dirty="0" smtClean="0">
                <a:latin typeface="Yu Gothic Medium"/>
              </a:rPr>
            </a:br>
            <a:r>
              <a:rPr lang="en-GB" sz="2800" b="1" dirty="0" smtClean="0">
                <a:latin typeface="Yu Gothic Medium"/>
              </a:rPr>
              <a:t>(Important Provisions)</a:t>
            </a:r>
            <a:endParaRPr lang="en-GB" sz="2800" b="1" dirty="0">
              <a:latin typeface="Yu Gothic Medium"/>
            </a:endParaRPr>
          </a:p>
        </p:txBody>
      </p:sp>
      <p:sp>
        <p:nvSpPr>
          <p:cNvPr id="5" name="Subtitle 2"/>
          <p:cNvSpPr>
            <a:spLocks noGrp="1"/>
          </p:cNvSpPr>
          <p:nvPr>
            <p:ph type="subTitle" idx="1"/>
          </p:nvPr>
        </p:nvSpPr>
        <p:spPr>
          <a:xfrm>
            <a:off x="0" y="4653136"/>
            <a:ext cx="9144000" cy="2204864"/>
          </a:xfrm>
          <a:ln>
            <a:noFill/>
          </a:ln>
          <a:effectLst/>
        </p:spPr>
        <p:txBody>
          <a:bodyPr>
            <a:normAutofit/>
          </a:bodyPr>
          <a:lstStyle/>
          <a:p>
            <a:pPr algn="r"/>
            <a:r>
              <a:rPr lang="en-IN" sz="2400" b="1" dirty="0" smtClean="0">
                <a:solidFill>
                  <a:schemeClr val="tx1"/>
                </a:solidFill>
                <a:latin typeface="Yu Gothic Medium"/>
                <a:ea typeface="Verdana" panose="020B0604030504040204" pitchFamily="34" charset="0"/>
                <a:cs typeface="Verdana" panose="020B0604030504040204" pitchFamily="34" charset="0"/>
              </a:rPr>
              <a:t>Presented By:</a:t>
            </a:r>
          </a:p>
          <a:p>
            <a:pPr algn="r"/>
            <a:endParaRPr lang="en-IN" sz="2600" b="1" dirty="0" smtClean="0">
              <a:solidFill>
                <a:schemeClr val="tx1"/>
              </a:solidFill>
              <a:latin typeface="Yu Gothic Medium"/>
              <a:ea typeface="Verdana" panose="020B0604030504040204" pitchFamily="34" charset="0"/>
              <a:cs typeface="Verdana" panose="020B0604030504040204" pitchFamily="34" charset="0"/>
            </a:endParaRPr>
          </a:p>
          <a:p>
            <a:pPr algn="r"/>
            <a:r>
              <a:rPr lang="en-IN" sz="2600" b="1" dirty="0" smtClean="0">
                <a:solidFill>
                  <a:schemeClr val="tx1"/>
                </a:solidFill>
                <a:latin typeface="Yu Gothic Medium"/>
                <a:ea typeface="Verdana" panose="020B0604030504040204" pitchFamily="34" charset="0"/>
                <a:cs typeface="Verdana" panose="020B0604030504040204" pitchFamily="34" charset="0"/>
              </a:rPr>
              <a:t>CS </a:t>
            </a:r>
            <a:r>
              <a:rPr lang="en-IN" sz="2600" b="1" dirty="0" err="1" smtClean="0">
                <a:solidFill>
                  <a:schemeClr val="tx1"/>
                </a:solidFill>
                <a:latin typeface="Yu Gothic Medium"/>
                <a:ea typeface="Verdana" panose="020B0604030504040204" pitchFamily="34" charset="0"/>
                <a:cs typeface="Verdana" panose="020B0604030504040204" pitchFamily="34" charset="0"/>
              </a:rPr>
              <a:t>Dhanraj</a:t>
            </a:r>
            <a:r>
              <a:rPr lang="en-IN" sz="2600" b="1" dirty="0" smtClean="0">
                <a:solidFill>
                  <a:schemeClr val="tx1"/>
                </a:solidFill>
                <a:latin typeface="Yu Gothic Medium"/>
                <a:ea typeface="Verdana" panose="020B0604030504040204" pitchFamily="34" charset="0"/>
                <a:cs typeface="Verdana" panose="020B0604030504040204" pitchFamily="34" charset="0"/>
              </a:rPr>
              <a:t> Singh </a:t>
            </a:r>
            <a:r>
              <a:rPr lang="en-IN" sz="2600" b="1" dirty="0" err="1" smtClean="0">
                <a:solidFill>
                  <a:schemeClr val="tx1"/>
                </a:solidFill>
                <a:latin typeface="Yu Gothic Medium"/>
                <a:ea typeface="Verdana" panose="020B0604030504040204" pitchFamily="34" charset="0"/>
                <a:cs typeface="Verdana" panose="020B0604030504040204" pitchFamily="34" charset="0"/>
              </a:rPr>
              <a:t>Thakur</a:t>
            </a:r>
            <a:endParaRPr lang="en-IN" sz="2600" b="1" dirty="0" smtClean="0">
              <a:solidFill>
                <a:schemeClr val="tx1"/>
              </a:solidFill>
              <a:latin typeface="Yu Gothic Medium"/>
              <a:ea typeface="Verdana" panose="020B0604030504040204" pitchFamily="34" charset="0"/>
              <a:cs typeface="Verdana" panose="020B0604030504040204" pitchFamily="34" charset="0"/>
            </a:endParaRPr>
          </a:p>
          <a:p>
            <a:pPr algn="r"/>
            <a:r>
              <a:rPr lang="en-IN" sz="2000" b="1" dirty="0" smtClean="0">
                <a:solidFill>
                  <a:schemeClr val="tx1"/>
                </a:solidFill>
                <a:latin typeface="Yu Gothic Medium"/>
                <a:ea typeface="Verdana" panose="020B0604030504040204" pitchFamily="34" charset="0"/>
                <a:cs typeface="Verdana" panose="020B0604030504040204" pitchFamily="34" charset="0"/>
              </a:rPr>
              <a:t>Practising Company Secretary &amp; Designated Partner</a:t>
            </a:r>
          </a:p>
          <a:p>
            <a:pPr algn="r"/>
            <a:r>
              <a:rPr lang="en-IN" sz="2000" b="1" dirty="0" smtClean="0">
                <a:solidFill>
                  <a:schemeClr val="tx1"/>
                </a:solidFill>
                <a:latin typeface="Yu Gothic Medium"/>
                <a:ea typeface="Verdana" panose="020B0604030504040204" pitchFamily="34" charset="0"/>
                <a:cs typeface="Verdana" panose="020B0604030504040204" pitchFamily="34" charset="0"/>
              </a:rPr>
              <a:t>Athena Business Advisors (India) LLP</a:t>
            </a:r>
          </a:p>
          <a:p>
            <a:pPr algn="r"/>
            <a:endParaRPr lang="en-US" dirty="0" smtClean="0">
              <a:solidFill>
                <a:schemeClr val="tx1"/>
              </a:solidFill>
              <a:latin typeface="Agency FB" panose="020B0503020202020204" pitchFamily="34" charset="0"/>
            </a:endParaRPr>
          </a:p>
          <a:p>
            <a:pPr algn="l"/>
            <a:endParaRPr lang="en-US" dirty="0" smtClean="0">
              <a:solidFill>
                <a:schemeClr val="tx1"/>
              </a:solidFill>
              <a:latin typeface="Agency FB" panose="020B0503020202020204" pitchFamily="34" charset="0"/>
            </a:endParaRPr>
          </a:p>
        </p:txBody>
      </p:sp>
    </p:spTree>
    <p:extLst>
      <p:ext uri="{BB962C8B-B14F-4D97-AF65-F5344CB8AC3E}">
        <p14:creationId xmlns:p14="http://schemas.microsoft.com/office/powerpoint/2010/main" val="561222153"/>
      </p:ext>
    </p:extLst>
  </p:cSld>
  <p:clrMapOvr>
    <a:masterClrMapping/>
  </p:clrMapOvr>
  <p:transition>
    <p:cover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556792"/>
          </a:xfrm>
          <a:ln>
            <a:noFill/>
          </a:ln>
          <a:effectLst/>
          <a:scene3d>
            <a:camera prst="orthographicFront">
              <a:rot lat="0" lon="0" rev="0"/>
            </a:camera>
            <a:lightRig rig="chilly" dir="t">
              <a:rot lat="0" lon="0" rev="18480000"/>
            </a:lightRig>
          </a:scene3d>
          <a:sp3d prstMaterial="clear">
            <a:bevelT h="63500"/>
          </a:sp3d>
        </p:spPr>
        <p:txBody>
          <a:bodyPr>
            <a:normAutofit/>
          </a:bodyPr>
          <a:lstStyle/>
          <a:p>
            <a:pPr algn="l"/>
            <a:r>
              <a:rPr lang="en-US" sz="3600" b="1" dirty="0">
                <a:latin typeface="Yu Gothic Medium" panose="020B0500000000000000" pitchFamily="34" charset="-128"/>
                <a:ea typeface="Yu Gothic Medium" panose="020B0500000000000000" pitchFamily="34" charset="-128"/>
              </a:rPr>
              <a:t>WHAT IS A COMPANY???</a:t>
            </a:r>
          </a:p>
        </p:txBody>
      </p:sp>
      <p:sp>
        <p:nvSpPr>
          <p:cNvPr id="3" name="Subtitle 2"/>
          <p:cNvSpPr>
            <a:spLocks noGrp="1"/>
          </p:cNvSpPr>
          <p:nvPr>
            <p:ph type="subTitle" idx="1"/>
          </p:nvPr>
        </p:nvSpPr>
        <p:spPr>
          <a:xfrm>
            <a:off x="0" y="1525990"/>
            <a:ext cx="9144000" cy="5332010"/>
          </a:xfrm>
          <a:ln>
            <a:noFill/>
          </a:ln>
          <a:effectLst/>
        </p:spPr>
        <p:txBody>
          <a:bodyPr>
            <a:normAutofit/>
          </a:bodyPr>
          <a:lstStyle/>
          <a:p>
            <a:pPr algn="l"/>
            <a:endParaRPr lang="en-US" dirty="0" smtClean="0">
              <a:solidFill>
                <a:schemeClr val="tx1"/>
              </a:solidFill>
              <a:latin typeface="Agency FB" panose="020B0503020202020204" pitchFamily="34" charset="0"/>
            </a:endParaRPr>
          </a:p>
          <a:p>
            <a:pPr algn="l"/>
            <a:endParaRPr lang="en-US" sz="2800" dirty="0" smtClean="0">
              <a:solidFill>
                <a:schemeClr val="tx1"/>
              </a:solidFill>
              <a:latin typeface="Yu Gothic Medium" panose="020B0500000000000000" pitchFamily="34" charset="-128"/>
              <a:ea typeface="Yu Gothic Medium" panose="020B0500000000000000" pitchFamily="34" charset="-128"/>
            </a:endParaRPr>
          </a:p>
          <a:p>
            <a:pPr marL="457200" lvl="0" indent="-457200" algn="l">
              <a:buFont typeface="Wingdings" panose="05000000000000000000" pitchFamily="2" charset="2"/>
              <a:buChar char="q"/>
            </a:pPr>
            <a:r>
              <a:rPr lang="en-IN" sz="2800" dirty="0">
                <a:solidFill>
                  <a:schemeClr val="tx1"/>
                </a:solidFill>
                <a:latin typeface="Yu Gothic Medium" panose="020B0500000000000000" pitchFamily="34" charset="-128"/>
                <a:ea typeface="Yu Gothic Medium" panose="020B0500000000000000" pitchFamily="34" charset="-128"/>
              </a:rPr>
              <a:t>A company is an association or collection of individuals, </a:t>
            </a:r>
            <a:endParaRPr lang="en-IN" sz="2800" dirty="0" smtClean="0">
              <a:solidFill>
                <a:schemeClr val="tx1"/>
              </a:solidFill>
              <a:latin typeface="Yu Gothic Medium" panose="020B0500000000000000" pitchFamily="34" charset="-128"/>
              <a:ea typeface="Yu Gothic Medium" panose="020B0500000000000000" pitchFamily="34" charset="-128"/>
            </a:endParaRPr>
          </a:p>
          <a:p>
            <a:pPr lvl="0" algn="l"/>
            <a:endParaRPr lang="en-US" sz="2800" dirty="0">
              <a:solidFill>
                <a:schemeClr val="tx1"/>
              </a:solidFill>
              <a:latin typeface="Yu Gothic Medium" panose="020B0500000000000000" pitchFamily="34" charset="-128"/>
              <a:ea typeface="Yu Gothic Medium" panose="020B0500000000000000" pitchFamily="34" charset="-128"/>
            </a:endParaRPr>
          </a:p>
          <a:p>
            <a:pPr marL="457200" indent="-457200" algn="l">
              <a:buFont typeface="Wingdings" panose="05000000000000000000" pitchFamily="2" charset="2"/>
              <a:buChar char="q"/>
            </a:pPr>
            <a:r>
              <a:rPr lang="en-IN" sz="2800" dirty="0" smtClean="0">
                <a:solidFill>
                  <a:schemeClr val="tx1"/>
                </a:solidFill>
                <a:latin typeface="Yu Gothic Medium" panose="020B0500000000000000" pitchFamily="34" charset="-128"/>
                <a:ea typeface="Yu Gothic Medium" panose="020B0500000000000000" pitchFamily="34" charset="-128"/>
              </a:rPr>
              <a:t>whether </a:t>
            </a:r>
            <a:r>
              <a:rPr lang="en-IN" sz="2800" dirty="0">
                <a:solidFill>
                  <a:schemeClr val="tx1"/>
                </a:solidFill>
                <a:latin typeface="Yu Gothic Medium" panose="020B0500000000000000" pitchFamily="34" charset="-128"/>
                <a:ea typeface="Yu Gothic Medium" panose="020B0500000000000000" pitchFamily="34" charset="-128"/>
              </a:rPr>
              <a:t>natural persons, legal persons, or a mixture of both.</a:t>
            </a:r>
            <a:endParaRPr lang="en-US" sz="2800" dirty="0">
              <a:latin typeface="Yu Gothic Medium" panose="020B0500000000000000" pitchFamily="34" charset="-128"/>
              <a:ea typeface="Yu Gothic Medium" panose="020B0500000000000000" pitchFamily="34" charset="-128"/>
            </a:endParaRPr>
          </a:p>
          <a:p>
            <a:pPr marL="457200" lvl="0" indent="-457200" algn="l">
              <a:buFont typeface="Wingdings" panose="05000000000000000000" pitchFamily="2" charset="2"/>
              <a:buChar char="q"/>
            </a:pPr>
            <a:endParaRPr lang="en-US" dirty="0"/>
          </a:p>
          <a:p>
            <a:pPr marL="457200" indent="-457200" algn="l">
              <a:buFont typeface="Wingdings" panose="05000000000000000000" pitchFamily="2" charset="2"/>
              <a:buChar char="q"/>
            </a:pPr>
            <a:endParaRPr lang="en-US" dirty="0"/>
          </a:p>
          <a:p>
            <a:pPr marL="457200" indent="-457200" algn="l">
              <a:buFont typeface="Wingdings" panose="05000000000000000000" pitchFamily="2" charset="2"/>
              <a:buChar char="q"/>
            </a:pPr>
            <a:endParaRPr lang="en-US"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1937" y="0"/>
            <a:ext cx="3772063" cy="2636912"/>
          </a:xfrm>
          <a:prstGeom prst="rect">
            <a:avLst/>
          </a:prstGeom>
          <a:ln>
            <a:noFill/>
          </a:ln>
          <a:effectLst>
            <a:softEdge rad="112500"/>
          </a:effectLst>
        </p:spPr>
      </p:pic>
    </p:spTree>
    <p:extLst>
      <p:ext uri="{BB962C8B-B14F-4D97-AF65-F5344CB8AC3E}">
        <p14:creationId xmlns:p14="http://schemas.microsoft.com/office/powerpoint/2010/main" val="3899916584"/>
      </p:ext>
    </p:extLst>
  </p:cSld>
  <p:clrMapOvr>
    <a:masterClrMapping/>
  </p:clrMapOvr>
  <p:transition>
    <p:cover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8800"/>
            <a:ext cx="5076056" cy="5229200"/>
          </a:xfrm>
        </p:spPr>
        <p:txBody>
          <a:bodyPr>
            <a:normAutofit/>
          </a:bodyPr>
          <a:lstStyle/>
          <a:p>
            <a:endParaRPr lang="en-IN" sz="2400" dirty="0" smtClean="0">
              <a:latin typeface="Yu Gothic Medium"/>
            </a:endParaRPr>
          </a:p>
          <a:p>
            <a:pPr algn="just"/>
            <a:r>
              <a:rPr lang="en-IN" sz="2400" dirty="0" smtClean="0">
                <a:solidFill>
                  <a:schemeClr val="tx1"/>
                </a:solidFill>
                <a:latin typeface="Yu Gothic Medium"/>
              </a:rPr>
              <a:t>The </a:t>
            </a:r>
            <a:r>
              <a:rPr lang="en-IN" sz="2400" dirty="0">
                <a:solidFill>
                  <a:schemeClr val="tx1"/>
                </a:solidFill>
                <a:latin typeface="Yu Gothic Medium"/>
              </a:rPr>
              <a:t>Companies Act 2013 is an Act of the </a:t>
            </a:r>
            <a:endParaRPr lang="en-IN" sz="2400" dirty="0" smtClean="0">
              <a:solidFill>
                <a:schemeClr val="tx1"/>
              </a:solidFill>
              <a:latin typeface="Yu Gothic Medium"/>
            </a:endParaRPr>
          </a:p>
          <a:p>
            <a:pPr algn="just"/>
            <a:endParaRPr lang="en-IN" sz="2400" dirty="0" smtClean="0">
              <a:solidFill>
                <a:schemeClr val="tx1"/>
              </a:solidFill>
              <a:latin typeface="Yu Gothic Medium"/>
            </a:endParaRPr>
          </a:p>
          <a:p>
            <a:pPr algn="just">
              <a:buFont typeface="Wingdings" pitchFamily="2" charset="2"/>
              <a:buChar char="q"/>
            </a:pPr>
            <a:r>
              <a:rPr lang="en-IN" sz="2400" dirty="0" smtClean="0">
                <a:solidFill>
                  <a:schemeClr val="tx1"/>
                </a:solidFill>
                <a:latin typeface="Yu Gothic Medium"/>
              </a:rPr>
              <a:t> Parliament </a:t>
            </a:r>
            <a:r>
              <a:rPr lang="en-IN" sz="2400" dirty="0">
                <a:solidFill>
                  <a:schemeClr val="tx1"/>
                </a:solidFill>
                <a:latin typeface="Yu Gothic Medium"/>
              </a:rPr>
              <a:t>of India </a:t>
            </a:r>
            <a:endParaRPr lang="en-IN" sz="2400" dirty="0" smtClean="0">
              <a:solidFill>
                <a:schemeClr val="tx1"/>
              </a:solidFill>
              <a:latin typeface="Yu Gothic Medium"/>
            </a:endParaRPr>
          </a:p>
          <a:p>
            <a:pPr algn="just"/>
            <a:endParaRPr lang="en-IN" sz="2400" dirty="0" smtClean="0">
              <a:solidFill>
                <a:schemeClr val="tx1"/>
              </a:solidFill>
              <a:latin typeface="Yu Gothic Medium"/>
            </a:endParaRPr>
          </a:p>
          <a:p>
            <a:pPr algn="just">
              <a:buFont typeface="Wingdings" pitchFamily="2" charset="2"/>
              <a:buChar char="q"/>
            </a:pPr>
            <a:r>
              <a:rPr lang="en-IN" sz="2400" dirty="0" smtClean="0">
                <a:solidFill>
                  <a:schemeClr val="tx1"/>
                </a:solidFill>
                <a:latin typeface="Yu Gothic Medium"/>
              </a:rPr>
              <a:t> which </a:t>
            </a:r>
            <a:r>
              <a:rPr lang="en-IN" sz="2400" dirty="0">
                <a:solidFill>
                  <a:schemeClr val="tx1"/>
                </a:solidFill>
                <a:latin typeface="Yu Gothic Medium"/>
              </a:rPr>
              <a:t>regulates incorporation of a company, responsibilities of a company, directors, dissolution of a company.</a:t>
            </a:r>
          </a:p>
        </p:txBody>
      </p:sp>
      <p:sp>
        <p:nvSpPr>
          <p:cNvPr id="5" name="Title 1"/>
          <p:cNvSpPr txBox="1">
            <a:spLocks/>
          </p:cNvSpPr>
          <p:nvPr/>
        </p:nvSpPr>
        <p:spPr>
          <a:xfrm>
            <a:off x="0" y="0"/>
            <a:ext cx="9144000" cy="1628800"/>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latin typeface="Yu Gothic Medium"/>
              </a:rPr>
              <a:t>BACKGROUND OF THE ACT</a:t>
            </a:r>
            <a:r>
              <a:rPr lang="en-GB" sz="2400" b="1" dirty="0" smtClean="0">
                <a:latin typeface="Yu Gothic Medium"/>
              </a:rPr>
              <a:t/>
            </a:r>
            <a:br>
              <a:rPr lang="en-GB" sz="2400" b="1" dirty="0" smtClean="0">
                <a:latin typeface="Yu Gothic Medium"/>
              </a:rPr>
            </a:br>
            <a:endParaRPr lang="en-GB" sz="2400" b="1" dirty="0">
              <a:latin typeface="Yu Gothic Medium"/>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8646" y="1556792"/>
            <a:ext cx="4115354" cy="5301208"/>
          </a:xfrm>
          <a:prstGeom prst="rect">
            <a:avLst/>
          </a:prstGeom>
          <a:ln>
            <a:noFill/>
          </a:ln>
          <a:effectLst>
            <a:softEdge rad="112500"/>
          </a:effectLst>
        </p:spPr>
      </p:pic>
    </p:spTree>
    <p:extLst>
      <p:ext uri="{BB962C8B-B14F-4D97-AF65-F5344CB8AC3E}">
        <p14:creationId xmlns:p14="http://schemas.microsoft.com/office/powerpoint/2010/main" val="3884612815"/>
      </p:ext>
    </p:extLst>
  </p:cSld>
  <p:clrMapOvr>
    <a:masterClrMapping/>
  </p:clrMapOvr>
  <p:transition>
    <p:cover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84"/>
            <a:ext cx="9144000" cy="6865167"/>
          </a:xfrm>
          <a:prstGeom prst="rect">
            <a:avLst/>
          </a:prstGeom>
        </p:spPr>
      </p:pic>
    </p:spTree>
    <p:extLst>
      <p:ext uri="{BB962C8B-B14F-4D97-AF65-F5344CB8AC3E}">
        <p14:creationId xmlns:p14="http://schemas.microsoft.com/office/powerpoint/2010/main" val="4138870214"/>
      </p:ext>
    </p:extLst>
  </p:cSld>
  <p:clrMapOvr>
    <a:masterClrMapping/>
  </p:clrMapOvr>
  <p:transition>
    <p:cover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pic>
        <p:nvPicPr>
          <p:cNvPr id="4" name="Picture 3"/>
          <p:cNvPicPr>
            <a:picLocks noChangeAspect="1"/>
          </p:cNvPicPr>
          <p:nvPr/>
        </p:nvPicPr>
        <p:blipFill>
          <a:blip r:embed="rId2" cstate="print"/>
          <a:srcRect t="12201"/>
          <a:stretch>
            <a:fillRect/>
          </a:stretch>
        </p:blipFill>
        <p:spPr>
          <a:xfrm>
            <a:off x="12209" y="0"/>
            <a:ext cx="9119582" cy="6858000"/>
          </a:xfrm>
          <a:prstGeom prst="rect">
            <a:avLst/>
          </a:prstGeom>
          <a:ln>
            <a:noFill/>
          </a:ln>
          <a:effectLst>
            <a:softEdge rad="112500"/>
          </a:effectLst>
        </p:spPr>
      </p:pic>
    </p:spTree>
    <p:extLst>
      <p:ext uri="{BB962C8B-B14F-4D97-AF65-F5344CB8AC3E}">
        <p14:creationId xmlns:p14="http://schemas.microsoft.com/office/powerpoint/2010/main" val="1015051468"/>
      </p:ext>
    </p:extLst>
  </p:cSld>
  <p:clrMapOvr>
    <a:masterClrMapping/>
  </p:clrMapOvr>
  <p:transition>
    <p:cover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2689254"/>
      </p:ext>
    </p:extLst>
  </p:cSld>
  <p:clrMapOvr>
    <a:masterClrMapping/>
  </p:clrMapOvr>
  <p:transition>
    <p:cover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2063" b="8965"/>
          <a:stretch/>
        </p:blipFill>
        <p:spPr>
          <a:xfrm>
            <a:off x="0" y="908720"/>
            <a:ext cx="9143999" cy="5949280"/>
          </a:xfrm>
          <a:prstGeom prst="rect">
            <a:avLst/>
          </a:prstGeom>
        </p:spPr>
      </p:pic>
      <p:sp>
        <p:nvSpPr>
          <p:cNvPr id="5" name="TextBox 4"/>
          <p:cNvSpPr txBox="1"/>
          <p:nvPr/>
        </p:nvSpPr>
        <p:spPr>
          <a:xfrm>
            <a:off x="1043608" y="0"/>
            <a:ext cx="7414592" cy="707886"/>
          </a:xfrm>
          <a:prstGeom prst="rect">
            <a:avLst/>
          </a:prstGeom>
          <a:noFill/>
        </p:spPr>
        <p:txBody>
          <a:bodyPr wrap="square" rtlCol="0">
            <a:spAutoFit/>
          </a:bodyPr>
          <a:lstStyle/>
          <a:p>
            <a:pPr algn="ctr"/>
            <a:r>
              <a:rPr lang="en-IN" sz="4000" b="1" dirty="0" smtClean="0">
                <a:latin typeface="Yu Gothic Medium"/>
              </a:rPr>
              <a:t>PRELIMINARY PROVISIONS</a:t>
            </a:r>
            <a:endParaRPr lang="en-IN" sz="4000" b="1" dirty="0">
              <a:latin typeface="Yu Gothic Medium"/>
            </a:endParaRPr>
          </a:p>
        </p:txBody>
      </p:sp>
    </p:spTree>
    <p:extLst>
      <p:ext uri="{BB962C8B-B14F-4D97-AF65-F5344CB8AC3E}">
        <p14:creationId xmlns:p14="http://schemas.microsoft.com/office/powerpoint/2010/main" val="2773645153"/>
      </p:ext>
    </p:extLst>
  </p:cSld>
  <p:clrMapOvr>
    <a:masterClrMapping/>
  </p:clrMapOvr>
  <p:transition>
    <p:cover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093690214"/>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3593376"/>
      </p:ext>
    </p:extLst>
  </p:cSld>
  <p:clrMapOvr>
    <a:masterClrMapping/>
  </p:clrMapOvr>
  <p:transition>
    <p:cover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d152j5tfobgaot.cloudfront.net/wp-content/uploads/2015/04/quickcompany_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413" r="7476" b="3215"/>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92337"/>
      </p:ext>
    </p:extLst>
  </p:cSld>
  <p:clrMapOvr>
    <a:masterClrMapping/>
  </p:clrMapOvr>
  <p:transition>
    <p:cover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556792"/>
            <a:ext cx="9144000" cy="5301208"/>
          </a:xfrm>
        </p:spPr>
        <p:txBody>
          <a:bodyPr>
            <a:normAutofit/>
          </a:bodyPr>
          <a:lstStyle/>
          <a:p>
            <a:pPr algn="just">
              <a:lnSpc>
                <a:spcPct val="80000"/>
              </a:lnSpc>
              <a:defRPr/>
            </a:pPr>
            <a:endParaRPr lang="en-US" sz="2400" b="1" dirty="0" smtClean="0">
              <a:solidFill>
                <a:schemeClr val="hlink"/>
              </a:solidFill>
              <a:latin typeface="Yu Gothic Medium"/>
            </a:endParaRPr>
          </a:p>
          <a:p>
            <a:pPr algn="just">
              <a:lnSpc>
                <a:spcPct val="80000"/>
              </a:lnSpc>
              <a:defRPr/>
            </a:pPr>
            <a:r>
              <a:rPr lang="en-US" sz="2400" dirty="0" smtClean="0">
                <a:solidFill>
                  <a:srgbClr val="220011"/>
                </a:solidFill>
                <a:latin typeface="Yu Gothic Medium"/>
              </a:rPr>
              <a:t>The Director of a Company occupies the position:</a:t>
            </a:r>
          </a:p>
          <a:p>
            <a:pPr algn="just">
              <a:lnSpc>
                <a:spcPct val="80000"/>
              </a:lnSpc>
              <a:defRPr/>
            </a:pPr>
            <a:endParaRPr lang="en-US" sz="2400" dirty="0" smtClean="0">
              <a:solidFill>
                <a:schemeClr val="bg2"/>
              </a:solidFill>
              <a:latin typeface="Yu Gothic Medium"/>
            </a:endParaRPr>
          </a:p>
          <a:p>
            <a:pPr marL="457200" indent="-457200" algn="just">
              <a:lnSpc>
                <a:spcPct val="80000"/>
              </a:lnSpc>
              <a:defRPr/>
            </a:pPr>
            <a:endParaRPr lang="en-US" sz="2400" dirty="0" smtClean="0">
              <a:solidFill>
                <a:srgbClr val="220011"/>
              </a:solidFill>
              <a:latin typeface="Yu Gothic Medium"/>
            </a:endParaRPr>
          </a:p>
          <a:p>
            <a:pPr marL="457200" indent="-457200" algn="just">
              <a:lnSpc>
                <a:spcPct val="80000"/>
              </a:lnSpc>
              <a:buFont typeface="Wingdings" pitchFamily="2" charset="2"/>
              <a:buChar char="q"/>
              <a:defRPr/>
            </a:pPr>
            <a:endParaRPr lang="en-US" sz="2400" dirty="0" smtClean="0">
              <a:solidFill>
                <a:srgbClr val="220011"/>
              </a:solidFill>
              <a:latin typeface="Yu Gothic Medium"/>
            </a:endParaRPr>
          </a:p>
          <a:p>
            <a:pPr marL="457200" indent="-457200" algn="just">
              <a:lnSpc>
                <a:spcPct val="80000"/>
              </a:lnSpc>
              <a:buFont typeface="Wingdings" pitchFamily="2" charset="2"/>
              <a:buChar char="q"/>
              <a:defRPr/>
            </a:pPr>
            <a:endParaRPr lang="en-US" sz="2400" dirty="0" smtClean="0">
              <a:solidFill>
                <a:srgbClr val="220011"/>
              </a:solidFill>
              <a:latin typeface="Yu Gothic Medium"/>
            </a:endParaRPr>
          </a:p>
          <a:p>
            <a:pPr algn="just">
              <a:lnSpc>
                <a:spcPct val="80000"/>
              </a:lnSpc>
              <a:defRPr/>
            </a:pPr>
            <a:endParaRPr lang="en-US" sz="2400" dirty="0" smtClean="0">
              <a:solidFill>
                <a:srgbClr val="220011"/>
              </a:solidFill>
              <a:latin typeface="Yu Gothic Medium"/>
            </a:endParaRPr>
          </a:p>
          <a:p>
            <a:pPr algn="just">
              <a:lnSpc>
                <a:spcPct val="80000"/>
              </a:lnSpc>
              <a:defRPr/>
            </a:pPr>
            <a:endParaRPr lang="en-US" sz="2400" dirty="0" smtClean="0">
              <a:solidFill>
                <a:srgbClr val="220011"/>
              </a:solidFill>
              <a:latin typeface="Yu Gothic Medium"/>
            </a:endParaRPr>
          </a:p>
          <a:p>
            <a:pPr algn="just">
              <a:lnSpc>
                <a:spcPct val="80000"/>
              </a:lnSpc>
              <a:defRPr/>
            </a:pPr>
            <a:endParaRPr lang="en-US" sz="2400" dirty="0" smtClean="0">
              <a:solidFill>
                <a:srgbClr val="220011"/>
              </a:solidFill>
              <a:latin typeface="Yu Gothic Medium"/>
            </a:endParaRPr>
          </a:p>
          <a:p>
            <a:pPr algn="just">
              <a:lnSpc>
                <a:spcPct val="80000"/>
              </a:lnSpc>
              <a:defRPr/>
            </a:pPr>
            <a:endParaRPr lang="en-US" sz="2400" dirty="0" smtClean="0">
              <a:solidFill>
                <a:srgbClr val="220011"/>
              </a:solidFill>
              <a:latin typeface="Yu Gothic Medium"/>
            </a:endParaRPr>
          </a:p>
          <a:p>
            <a:pPr algn="just">
              <a:lnSpc>
                <a:spcPct val="80000"/>
              </a:lnSpc>
              <a:defRPr/>
            </a:pPr>
            <a:endParaRPr lang="en-US" sz="2400" dirty="0" smtClean="0">
              <a:solidFill>
                <a:srgbClr val="220011"/>
              </a:solidFill>
              <a:latin typeface="Yu Gothic Medium"/>
            </a:endParaRPr>
          </a:p>
          <a:p>
            <a:pPr algn="just">
              <a:lnSpc>
                <a:spcPct val="80000"/>
              </a:lnSpc>
              <a:defRPr/>
            </a:pPr>
            <a:endParaRPr lang="en-US" sz="2400" dirty="0" smtClean="0">
              <a:solidFill>
                <a:srgbClr val="220011"/>
              </a:solidFill>
              <a:latin typeface="Yu Gothic Medium"/>
            </a:endParaRPr>
          </a:p>
          <a:p>
            <a:pPr algn="just">
              <a:lnSpc>
                <a:spcPct val="80000"/>
              </a:lnSpc>
              <a:defRPr/>
            </a:pPr>
            <a:r>
              <a:rPr lang="en-US" sz="2400" dirty="0" smtClean="0">
                <a:solidFill>
                  <a:srgbClr val="220011"/>
                </a:solidFill>
                <a:latin typeface="Yu Gothic Medium"/>
              </a:rPr>
              <a:t>If acts  are done by the director prior to he or she being disqualified, the acts are considered to be valid.</a:t>
            </a:r>
            <a:endParaRPr lang="en-US" sz="2400" dirty="0" smtClean="0">
              <a:solidFill>
                <a:schemeClr val="bg2"/>
              </a:solidFill>
              <a:latin typeface="Yu Gothic Medium"/>
            </a:endParaRPr>
          </a:p>
          <a:p>
            <a:endParaRPr lang="en-IN" sz="2400" dirty="0">
              <a:latin typeface="Yu Gothic Medium"/>
            </a:endParaRPr>
          </a:p>
        </p:txBody>
      </p:sp>
      <p:sp>
        <p:nvSpPr>
          <p:cNvPr id="4" name="Title 1"/>
          <p:cNvSpPr txBox="1">
            <a:spLocks/>
          </p:cNvSpPr>
          <p:nvPr/>
        </p:nvSpPr>
        <p:spPr>
          <a:xfrm>
            <a:off x="0" y="0"/>
            <a:ext cx="9144000" cy="1556792"/>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Yu Gothic Medium"/>
                <a:ea typeface="+mj-ea"/>
                <a:cs typeface="+mj-cs"/>
              </a:rPr>
              <a:t>DIRECTORS</a:t>
            </a:r>
            <a:endParaRPr kumimoji="0" lang="en-US" sz="4400" b="1" i="0" u="none" strike="noStrike" kern="1200" cap="none" spc="0" normalizeH="0" baseline="0" noProof="0" dirty="0">
              <a:ln>
                <a:noFill/>
              </a:ln>
              <a:solidFill>
                <a:schemeClr val="tx1"/>
              </a:solidFill>
              <a:effectLst/>
              <a:uLnTx/>
              <a:uFillTx/>
              <a:latin typeface="Yu Gothic Medium"/>
              <a:ea typeface="+mj-ea"/>
              <a:cs typeface="+mj-cs"/>
            </a:endParaRPr>
          </a:p>
        </p:txBody>
      </p:sp>
      <p:graphicFrame>
        <p:nvGraphicFramePr>
          <p:cNvPr id="5" name="Diagram 4"/>
          <p:cNvGraphicFramePr/>
          <p:nvPr/>
        </p:nvGraphicFramePr>
        <p:xfrm>
          <a:off x="0" y="1268760"/>
          <a:ext cx="9144000" cy="5805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4744"/>
            <a:ext cx="9144000" cy="5733256"/>
          </a:xfrm>
        </p:spPr>
        <p:txBody>
          <a:bodyPr>
            <a:normAutofit fontScale="90000"/>
          </a:bodyPr>
          <a:lstStyle/>
          <a:p>
            <a:pPr algn="l"/>
            <a:r>
              <a:rPr lang="en-IN" sz="2200" dirty="0" smtClean="0"/>
              <a:t/>
            </a:r>
            <a:br>
              <a:rPr lang="en-IN" sz="2200" dirty="0" smtClean="0"/>
            </a:br>
            <a:r>
              <a:rPr lang="en-IN" sz="2200" b="1" u="sng" dirty="0" smtClean="0">
                <a:latin typeface="Yu Gothic Medium" panose="020B0500000000000000" pitchFamily="34" charset="-128"/>
                <a:ea typeface="Yu Gothic Medium" panose="020B0500000000000000" pitchFamily="34" charset="-128"/>
              </a:rPr>
              <a:t>Section 149</a:t>
            </a:r>
            <a:r>
              <a:rPr lang="en-IN" sz="2200" dirty="0" smtClean="0">
                <a:latin typeface="Yu Gothic Medium" panose="020B0500000000000000" pitchFamily="34" charset="-128"/>
                <a:ea typeface="Yu Gothic Medium" panose="020B0500000000000000" pitchFamily="34" charset="-128"/>
              </a:rPr>
              <a:t>- Company to have Board of Directors</a:t>
            </a:r>
            <a:br>
              <a:rPr lang="en-IN" sz="2200" dirty="0" smtClean="0">
                <a:latin typeface="Yu Gothic Medium" panose="020B0500000000000000" pitchFamily="34" charset="-128"/>
                <a:ea typeface="Yu Gothic Medium" panose="020B0500000000000000" pitchFamily="34" charset="-128"/>
              </a:rPr>
            </a:br>
            <a:r>
              <a:rPr lang="en-IN" sz="2200" dirty="0" smtClean="0">
                <a:latin typeface="Yu Gothic Medium" panose="020B0500000000000000" pitchFamily="34" charset="-128"/>
                <a:ea typeface="Yu Gothic Medium" panose="020B0500000000000000" pitchFamily="34" charset="-128"/>
              </a:rPr>
              <a:t/>
            </a:r>
            <a:br>
              <a:rPr lang="en-IN" sz="2200" dirty="0" smtClean="0">
                <a:latin typeface="Yu Gothic Medium" panose="020B0500000000000000" pitchFamily="34" charset="-128"/>
                <a:ea typeface="Yu Gothic Medium" panose="020B0500000000000000" pitchFamily="34" charset="-128"/>
              </a:rPr>
            </a:br>
            <a:r>
              <a:rPr lang="en-IN" sz="2200" b="1" u="sng" dirty="0" smtClean="0">
                <a:latin typeface="Yu Gothic Medium" panose="020B0500000000000000" pitchFamily="34" charset="-128"/>
                <a:ea typeface="Yu Gothic Medium" panose="020B0500000000000000" pitchFamily="34" charset="-128"/>
              </a:rPr>
              <a:t>Section 150</a:t>
            </a:r>
            <a:r>
              <a:rPr lang="en-IN" sz="2200" dirty="0" smtClean="0">
                <a:latin typeface="Yu Gothic Medium" panose="020B0500000000000000" pitchFamily="34" charset="-128"/>
                <a:ea typeface="Yu Gothic Medium" panose="020B0500000000000000" pitchFamily="34" charset="-128"/>
              </a:rPr>
              <a:t>- Manner of Selection of Independent directors and maintenance of databank of independent directors</a:t>
            </a:r>
            <a:br>
              <a:rPr lang="en-IN" sz="2200" dirty="0" smtClean="0">
                <a:latin typeface="Yu Gothic Medium" panose="020B0500000000000000" pitchFamily="34" charset="-128"/>
                <a:ea typeface="Yu Gothic Medium" panose="020B0500000000000000" pitchFamily="34" charset="-128"/>
              </a:rPr>
            </a:br>
            <a:r>
              <a:rPr lang="en-IN" sz="2200" dirty="0" smtClean="0">
                <a:latin typeface="Yu Gothic Medium" panose="020B0500000000000000" pitchFamily="34" charset="-128"/>
                <a:ea typeface="Yu Gothic Medium" panose="020B0500000000000000" pitchFamily="34" charset="-128"/>
              </a:rPr>
              <a:t/>
            </a:r>
            <a:br>
              <a:rPr lang="en-IN" sz="2200" dirty="0" smtClean="0">
                <a:latin typeface="Yu Gothic Medium" panose="020B0500000000000000" pitchFamily="34" charset="-128"/>
                <a:ea typeface="Yu Gothic Medium" panose="020B0500000000000000" pitchFamily="34" charset="-128"/>
              </a:rPr>
            </a:br>
            <a:r>
              <a:rPr lang="en-IN" sz="2200" b="1" u="sng" dirty="0" smtClean="0">
                <a:latin typeface="Yu Gothic Medium" panose="020B0500000000000000" pitchFamily="34" charset="-128"/>
                <a:ea typeface="Yu Gothic Medium" panose="020B0500000000000000" pitchFamily="34" charset="-128"/>
              </a:rPr>
              <a:t>Section 152</a:t>
            </a:r>
            <a:r>
              <a:rPr lang="en-IN" sz="2200" dirty="0" smtClean="0">
                <a:latin typeface="Yu Gothic Medium" panose="020B0500000000000000" pitchFamily="34" charset="-128"/>
                <a:ea typeface="Yu Gothic Medium" panose="020B0500000000000000" pitchFamily="34" charset="-128"/>
              </a:rPr>
              <a:t>- Appointment of Directors</a:t>
            </a:r>
            <a:br>
              <a:rPr lang="en-IN" sz="2200" dirty="0" smtClean="0">
                <a:latin typeface="Yu Gothic Medium" panose="020B0500000000000000" pitchFamily="34" charset="-128"/>
                <a:ea typeface="Yu Gothic Medium" panose="020B0500000000000000" pitchFamily="34" charset="-128"/>
              </a:rPr>
            </a:br>
            <a:r>
              <a:rPr lang="en-IN" sz="2200" dirty="0" smtClean="0">
                <a:latin typeface="Yu Gothic Medium" panose="020B0500000000000000" pitchFamily="34" charset="-128"/>
                <a:ea typeface="Yu Gothic Medium" panose="020B0500000000000000" pitchFamily="34" charset="-128"/>
              </a:rPr>
              <a:t/>
            </a:r>
            <a:br>
              <a:rPr lang="en-IN" sz="2200" dirty="0" smtClean="0">
                <a:latin typeface="Yu Gothic Medium" panose="020B0500000000000000" pitchFamily="34" charset="-128"/>
                <a:ea typeface="Yu Gothic Medium" panose="020B0500000000000000" pitchFamily="34" charset="-128"/>
              </a:rPr>
            </a:br>
            <a:r>
              <a:rPr lang="en-IN" sz="2200" b="1" u="sng" dirty="0" smtClean="0">
                <a:latin typeface="Yu Gothic Medium" panose="020B0500000000000000" pitchFamily="34" charset="-128"/>
                <a:ea typeface="Yu Gothic Medium" panose="020B0500000000000000" pitchFamily="34" charset="-128"/>
              </a:rPr>
              <a:t>Section 153</a:t>
            </a:r>
            <a:r>
              <a:rPr lang="en-IN" sz="2200" dirty="0" smtClean="0">
                <a:latin typeface="Yu Gothic Medium" panose="020B0500000000000000" pitchFamily="34" charset="-128"/>
                <a:ea typeface="Yu Gothic Medium" panose="020B0500000000000000" pitchFamily="34" charset="-128"/>
              </a:rPr>
              <a:t>- Application for allotment of DIN </a:t>
            </a:r>
            <a:br>
              <a:rPr lang="en-IN" sz="2200" dirty="0" smtClean="0">
                <a:latin typeface="Yu Gothic Medium" panose="020B0500000000000000" pitchFamily="34" charset="-128"/>
                <a:ea typeface="Yu Gothic Medium" panose="020B0500000000000000" pitchFamily="34" charset="-128"/>
              </a:rPr>
            </a:br>
            <a:r>
              <a:rPr lang="en-IN" sz="2200" dirty="0" smtClean="0">
                <a:latin typeface="Yu Gothic Medium" panose="020B0500000000000000" pitchFamily="34" charset="-128"/>
                <a:ea typeface="Yu Gothic Medium" panose="020B0500000000000000" pitchFamily="34" charset="-128"/>
              </a:rPr>
              <a:t/>
            </a:r>
            <a:br>
              <a:rPr lang="en-IN" sz="2200" dirty="0" smtClean="0">
                <a:latin typeface="Yu Gothic Medium" panose="020B0500000000000000" pitchFamily="34" charset="-128"/>
                <a:ea typeface="Yu Gothic Medium" panose="020B0500000000000000" pitchFamily="34" charset="-128"/>
              </a:rPr>
            </a:br>
            <a:r>
              <a:rPr lang="en-IN" sz="2200" b="1" u="sng" dirty="0" smtClean="0">
                <a:latin typeface="Yu Gothic Medium" panose="020B0500000000000000" pitchFamily="34" charset="-128"/>
                <a:ea typeface="Yu Gothic Medium" panose="020B0500000000000000" pitchFamily="34" charset="-128"/>
              </a:rPr>
              <a:t>Section 155</a:t>
            </a:r>
            <a:r>
              <a:rPr lang="en-IN" sz="2200" dirty="0" smtClean="0">
                <a:latin typeface="Yu Gothic Medium" panose="020B0500000000000000" pitchFamily="34" charset="-128"/>
                <a:ea typeface="Yu Gothic Medium" panose="020B0500000000000000" pitchFamily="34" charset="-128"/>
              </a:rPr>
              <a:t>- Prohibition to obtain more than one DIN</a:t>
            </a:r>
            <a:br>
              <a:rPr lang="en-IN" sz="2200" dirty="0" smtClean="0">
                <a:latin typeface="Yu Gothic Medium" panose="020B0500000000000000" pitchFamily="34" charset="-128"/>
                <a:ea typeface="Yu Gothic Medium" panose="020B0500000000000000" pitchFamily="34" charset="-128"/>
              </a:rPr>
            </a:br>
            <a:r>
              <a:rPr lang="en-IN" sz="2200" dirty="0" smtClean="0">
                <a:latin typeface="Yu Gothic Medium" panose="020B0500000000000000" pitchFamily="34" charset="-128"/>
                <a:ea typeface="Yu Gothic Medium" panose="020B0500000000000000" pitchFamily="34" charset="-128"/>
              </a:rPr>
              <a:t/>
            </a:r>
            <a:br>
              <a:rPr lang="en-IN" sz="2200" dirty="0" smtClean="0">
                <a:latin typeface="Yu Gothic Medium" panose="020B0500000000000000" pitchFamily="34" charset="-128"/>
                <a:ea typeface="Yu Gothic Medium" panose="020B0500000000000000" pitchFamily="34" charset="-128"/>
              </a:rPr>
            </a:br>
            <a:r>
              <a:rPr lang="en-IN" sz="2200" b="1" u="sng" dirty="0" smtClean="0">
                <a:latin typeface="Yu Gothic Medium" panose="020B0500000000000000" pitchFamily="34" charset="-128"/>
                <a:ea typeface="Yu Gothic Medium" panose="020B0500000000000000" pitchFamily="34" charset="-128"/>
              </a:rPr>
              <a:t>Section 161</a:t>
            </a:r>
            <a:r>
              <a:rPr lang="en-IN" sz="2200" b="1" dirty="0" smtClean="0">
                <a:latin typeface="Yu Gothic Medium" panose="020B0500000000000000" pitchFamily="34" charset="-128"/>
                <a:ea typeface="Yu Gothic Medium" panose="020B0500000000000000" pitchFamily="34" charset="-128"/>
              </a:rPr>
              <a:t>- </a:t>
            </a:r>
            <a:r>
              <a:rPr lang="en-IN" sz="2200" dirty="0" smtClean="0">
                <a:latin typeface="Yu Gothic Medium" panose="020B0500000000000000" pitchFamily="34" charset="-128"/>
                <a:ea typeface="Yu Gothic Medium" panose="020B0500000000000000" pitchFamily="34" charset="-128"/>
              </a:rPr>
              <a:t>Appointment of additional, alternate and nominee director</a:t>
            </a:r>
            <a:br>
              <a:rPr lang="en-IN" sz="2200" dirty="0" smtClean="0">
                <a:latin typeface="Yu Gothic Medium" panose="020B0500000000000000" pitchFamily="34" charset="-128"/>
                <a:ea typeface="Yu Gothic Medium" panose="020B0500000000000000" pitchFamily="34" charset="-128"/>
              </a:rPr>
            </a:br>
            <a:r>
              <a:rPr lang="en-IN" sz="2200" dirty="0" smtClean="0">
                <a:latin typeface="Yu Gothic Medium" panose="020B0500000000000000" pitchFamily="34" charset="-128"/>
                <a:ea typeface="Yu Gothic Medium" panose="020B0500000000000000" pitchFamily="34" charset="-128"/>
              </a:rPr>
              <a:t/>
            </a:r>
            <a:br>
              <a:rPr lang="en-IN" sz="2200" dirty="0" smtClean="0">
                <a:latin typeface="Yu Gothic Medium" panose="020B0500000000000000" pitchFamily="34" charset="-128"/>
                <a:ea typeface="Yu Gothic Medium" panose="020B0500000000000000" pitchFamily="34" charset="-128"/>
              </a:rPr>
            </a:br>
            <a:r>
              <a:rPr lang="en-IN" sz="2200" b="1" u="sng" dirty="0" smtClean="0">
                <a:latin typeface="Yu Gothic Medium" panose="020B0500000000000000" pitchFamily="34" charset="-128"/>
                <a:ea typeface="Yu Gothic Medium" panose="020B0500000000000000" pitchFamily="34" charset="-128"/>
              </a:rPr>
              <a:t>Section 164</a:t>
            </a:r>
            <a:r>
              <a:rPr lang="en-IN" sz="2200" dirty="0" smtClean="0">
                <a:latin typeface="Yu Gothic Medium" panose="020B0500000000000000" pitchFamily="34" charset="-128"/>
                <a:ea typeface="Yu Gothic Medium" panose="020B0500000000000000" pitchFamily="34" charset="-128"/>
              </a:rPr>
              <a:t>- Disqualification for appointment of directors</a:t>
            </a:r>
            <a:br>
              <a:rPr lang="en-IN" sz="2200" dirty="0" smtClean="0">
                <a:latin typeface="Yu Gothic Medium" panose="020B0500000000000000" pitchFamily="34" charset="-128"/>
                <a:ea typeface="Yu Gothic Medium" panose="020B0500000000000000" pitchFamily="34" charset="-128"/>
              </a:rPr>
            </a:br>
            <a:r>
              <a:rPr lang="en-IN" sz="2200" dirty="0" smtClean="0">
                <a:latin typeface="Yu Gothic Medium" panose="020B0500000000000000" pitchFamily="34" charset="-128"/>
                <a:ea typeface="Yu Gothic Medium" panose="020B0500000000000000" pitchFamily="34" charset="-128"/>
              </a:rPr>
              <a:t/>
            </a:r>
            <a:br>
              <a:rPr lang="en-IN" sz="2200" dirty="0" smtClean="0">
                <a:latin typeface="Yu Gothic Medium" panose="020B0500000000000000" pitchFamily="34" charset="-128"/>
                <a:ea typeface="Yu Gothic Medium" panose="020B0500000000000000" pitchFamily="34" charset="-128"/>
              </a:rPr>
            </a:br>
            <a:r>
              <a:rPr lang="en-IN" sz="2200" b="1" u="sng" dirty="0" smtClean="0">
                <a:latin typeface="Yu Gothic Medium" panose="020B0500000000000000" pitchFamily="34" charset="-128"/>
                <a:ea typeface="Yu Gothic Medium" panose="020B0500000000000000" pitchFamily="34" charset="-128"/>
              </a:rPr>
              <a:t>Section 165</a:t>
            </a:r>
            <a:r>
              <a:rPr lang="en-IN" sz="2200" b="1" dirty="0" smtClean="0">
                <a:latin typeface="Yu Gothic Medium" panose="020B0500000000000000" pitchFamily="34" charset="-128"/>
                <a:ea typeface="Yu Gothic Medium" panose="020B0500000000000000" pitchFamily="34" charset="-128"/>
              </a:rPr>
              <a:t>- </a:t>
            </a:r>
            <a:r>
              <a:rPr lang="en-IN" sz="2200" dirty="0" smtClean="0">
                <a:latin typeface="Yu Gothic Medium" panose="020B0500000000000000" pitchFamily="34" charset="-128"/>
                <a:ea typeface="Yu Gothic Medium" panose="020B0500000000000000" pitchFamily="34" charset="-128"/>
              </a:rPr>
              <a:t>Number of Directorships</a:t>
            </a:r>
            <a:r>
              <a:rPr lang="en-IN" dirty="0" smtClean="0"/>
              <a:t/>
            </a:r>
            <a:br>
              <a:rPr lang="en-IN" dirty="0" smtClean="0"/>
            </a:br>
            <a:endParaRPr lang="en-IN" dirty="0"/>
          </a:p>
        </p:txBody>
      </p:sp>
      <p:sp>
        <p:nvSpPr>
          <p:cNvPr id="8" name="Title 1"/>
          <p:cNvSpPr txBox="1">
            <a:spLocks/>
          </p:cNvSpPr>
          <p:nvPr/>
        </p:nvSpPr>
        <p:spPr>
          <a:xfrm>
            <a:off x="0" y="0"/>
            <a:ext cx="9144000" cy="1124744"/>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3200" b="1" dirty="0" smtClean="0">
              <a:latin typeface="Yu Gothic Medium"/>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smtClean="0">
                <a:latin typeface="Yu Gothic Medium"/>
                <a:ea typeface="+mj-ea"/>
                <a:cs typeface="+mj-cs"/>
              </a:rPr>
              <a:t>RELEVANT SECTIONS PURSUANT TO DIRECTORS</a:t>
            </a:r>
            <a:endParaRPr kumimoji="0" lang="en-US" sz="2800" b="1" i="0" u="none" strike="noStrike" kern="1200" cap="none" spc="0" normalizeH="0" baseline="0" noProof="0" dirty="0">
              <a:ln>
                <a:noFill/>
              </a:ln>
              <a:solidFill>
                <a:schemeClr val="tx1"/>
              </a:solidFill>
              <a:effectLst/>
              <a:uLnTx/>
              <a:uFillTx/>
              <a:latin typeface="Yu Gothic Medium"/>
              <a:ea typeface="+mj-ea"/>
              <a:cs typeface="+mj-cs"/>
            </a:endParaRPr>
          </a:p>
        </p:txBody>
      </p:sp>
    </p:spTree>
    <p:extLst>
      <p:ext uri="{BB962C8B-B14F-4D97-AF65-F5344CB8AC3E}">
        <p14:creationId xmlns:p14="http://schemas.microsoft.com/office/powerpoint/2010/main" val="1878158889"/>
      </p:ext>
    </p:extLst>
  </p:cSld>
  <p:clrMapOvr>
    <a:masterClrMapping/>
  </p:clrMapOvr>
  <p:transition>
    <p:cover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56793"/>
            <a:ext cx="9144000" cy="5301208"/>
          </a:xfrm>
        </p:spPr>
        <p:txBody>
          <a:bodyPr>
            <a:noAutofit/>
          </a:bodyPr>
          <a:lstStyle/>
          <a:p>
            <a:pPr algn="l">
              <a:lnSpc>
                <a:spcPct val="80000"/>
              </a:lnSpc>
              <a:defRPr/>
            </a:pPr>
            <a:r>
              <a:rPr lang="en-US" sz="2000" dirty="0" smtClean="0">
                <a:latin typeface="Cambria" pitchFamily="18" charset="0"/>
              </a:rPr>
              <a:t/>
            </a:r>
            <a:br>
              <a:rPr lang="en-US" sz="2000" dirty="0" smtClean="0">
                <a:latin typeface="Cambria" pitchFamily="18" charset="0"/>
              </a:rPr>
            </a:br>
            <a:r>
              <a:rPr lang="en-US" sz="2000" dirty="0" smtClean="0">
                <a:latin typeface="Cambria" pitchFamily="18" charset="0"/>
              </a:rPr>
              <a:t/>
            </a:r>
            <a:br>
              <a:rPr lang="en-US" sz="2000" dirty="0" smtClean="0">
                <a:latin typeface="Cambria" pitchFamily="18" charset="0"/>
              </a:rPr>
            </a:br>
            <a:r>
              <a:rPr lang="en-US" sz="2000" dirty="0" smtClean="0">
                <a:latin typeface="Cambria" pitchFamily="18" charset="0"/>
              </a:rPr>
              <a:t/>
            </a:r>
            <a:br>
              <a:rPr lang="en-US" sz="2000" dirty="0" smtClean="0">
                <a:latin typeface="Cambria" pitchFamily="18" charset="0"/>
              </a:rPr>
            </a:br>
            <a:r>
              <a:rPr lang="en-US" sz="2000" dirty="0" smtClean="0">
                <a:latin typeface="Cambria" pitchFamily="18" charset="0"/>
              </a:rPr>
              <a:t/>
            </a:r>
            <a:br>
              <a:rPr lang="en-US" sz="2000" dirty="0" smtClean="0">
                <a:latin typeface="Cambria" pitchFamily="18" charset="0"/>
              </a:rPr>
            </a:br>
            <a:r>
              <a:rPr lang="en-US" sz="2000" dirty="0" smtClean="0">
                <a:latin typeface="Cambria" pitchFamily="18" charset="0"/>
              </a:rPr>
              <a:t/>
            </a:r>
            <a:br>
              <a:rPr lang="en-US" sz="2000" dirty="0" smtClean="0">
                <a:latin typeface="Cambria" pitchFamily="18" charset="0"/>
              </a:rPr>
            </a:br>
            <a:r>
              <a:rPr lang="en-US" sz="2000" dirty="0" smtClean="0">
                <a:latin typeface="Cambria" pitchFamily="18" charset="0"/>
              </a:rPr>
              <a:t/>
            </a:r>
            <a:br>
              <a:rPr lang="en-US" sz="2000" dirty="0" smtClean="0">
                <a:latin typeface="Cambria" pitchFamily="18" charset="0"/>
              </a:rPr>
            </a:br>
            <a:r>
              <a:rPr lang="en-US" sz="2000" dirty="0" smtClean="0">
                <a:latin typeface="Cambria" pitchFamily="18" charset="0"/>
              </a:rPr>
              <a:t/>
            </a:r>
            <a:br>
              <a:rPr lang="en-US" sz="2000" dirty="0" smtClean="0">
                <a:latin typeface="Cambria" pitchFamily="18" charset="0"/>
              </a:rPr>
            </a:br>
            <a:r>
              <a:rPr lang="en-US" sz="2000" dirty="0" smtClean="0">
                <a:latin typeface="Cambria" pitchFamily="18" charset="0"/>
              </a:rPr>
              <a:t/>
            </a:r>
            <a:br>
              <a:rPr lang="en-US" sz="2000" dirty="0" smtClean="0">
                <a:latin typeface="Cambria" pitchFamily="18" charset="0"/>
              </a:rPr>
            </a:br>
            <a:r>
              <a:rPr lang="en-US" sz="2000" dirty="0" smtClean="0">
                <a:solidFill>
                  <a:srgbClr val="FF0000"/>
                </a:solidFill>
                <a:latin typeface="Cambria" pitchFamily="18" charset="0"/>
              </a:rPr>
              <a:t/>
            </a:r>
            <a:br>
              <a:rPr lang="en-US" sz="2000" dirty="0" smtClean="0">
                <a:solidFill>
                  <a:srgbClr val="FF0000"/>
                </a:solidFill>
                <a:latin typeface="Cambria" pitchFamily="18" charset="0"/>
              </a:rPr>
            </a:br>
            <a:r>
              <a:rPr lang="en-US" sz="2000" dirty="0" smtClean="0">
                <a:latin typeface="Cambria" pitchFamily="18" charset="0"/>
              </a:rPr>
              <a:t/>
            </a:r>
            <a:br>
              <a:rPr lang="en-US" sz="2000" dirty="0" smtClean="0">
                <a:latin typeface="Cambria" pitchFamily="18" charset="0"/>
              </a:rPr>
            </a:br>
            <a:r>
              <a:rPr lang="en-US" sz="2000" dirty="0" smtClean="0">
                <a:latin typeface="Cambria" pitchFamily="18" charset="0"/>
              </a:rPr>
              <a:t/>
            </a:r>
            <a:br>
              <a:rPr lang="en-US" sz="2000" dirty="0" smtClean="0">
                <a:latin typeface="Cambria" pitchFamily="18" charset="0"/>
              </a:rPr>
            </a:br>
            <a:endParaRPr lang="en-IN" sz="2000" dirty="0"/>
          </a:p>
        </p:txBody>
      </p:sp>
      <p:sp>
        <p:nvSpPr>
          <p:cNvPr id="4" name="Title 1"/>
          <p:cNvSpPr txBox="1">
            <a:spLocks/>
          </p:cNvSpPr>
          <p:nvPr/>
        </p:nvSpPr>
        <p:spPr>
          <a:xfrm>
            <a:off x="0" y="0"/>
            <a:ext cx="9144000" cy="1556792"/>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Yu Gothic Medium"/>
                <a:ea typeface="+mj-ea"/>
                <a:cs typeface="+mj-cs"/>
              </a:rPr>
              <a:t>Duties</a:t>
            </a:r>
            <a:r>
              <a:rPr kumimoji="0" lang="en-US" sz="4400" b="1" i="0" u="none" strike="noStrike" kern="1200" cap="none" spc="0" normalizeH="0" noProof="0" dirty="0" smtClean="0">
                <a:ln>
                  <a:noFill/>
                </a:ln>
                <a:solidFill>
                  <a:schemeClr val="tx1"/>
                </a:solidFill>
                <a:effectLst/>
                <a:uLnTx/>
                <a:uFillTx/>
                <a:latin typeface="Yu Gothic Medium"/>
                <a:ea typeface="+mj-ea"/>
                <a:cs typeface="+mj-cs"/>
              </a:rPr>
              <a:t> of Directors</a:t>
            </a:r>
            <a:endParaRPr kumimoji="0" lang="en-US" sz="4400" b="1" i="0" u="none" strike="noStrike" kern="1200" cap="none" spc="0" normalizeH="0" baseline="0" noProof="0" dirty="0">
              <a:ln>
                <a:noFill/>
              </a:ln>
              <a:solidFill>
                <a:schemeClr val="tx1"/>
              </a:solidFill>
              <a:effectLst/>
              <a:uLnTx/>
              <a:uFillTx/>
              <a:latin typeface="Yu Gothic Medium"/>
              <a:ea typeface="+mj-ea"/>
              <a:cs typeface="+mj-cs"/>
            </a:endParaRPr>
          </a:p>
        </p:txBody>
      </p:sp>
      <p:graphicFrame>
        <p:nvGraphicFramePr>
          <p:cNvPr id="5" name="Diagram 4"/>
          <p:cNvGraphicFramePr/>
          <p:nvPr>
            <p:extLst>
              <p:ext uri="{D42A27DB-BD31-4B8C-83A1-F6EECF244321}">
                <p14:modId xmlns:p14="http://schemas.microsoft.com/office/powerpoint/2010/main" val="2012238015"/>
              </p:ext>
            </p:extLst>
          </p:nvPr>
        </p:nvGraphicFramePr>
        <p:xfrm>
          <a:off x="0" y="1556792"/>
          <a:ext cx="9144000"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139524143"/>
              </p:ext>
            </p:extLst>
          </p:nvPr>
        </p:nvGraphicFramePr>
        <p:xfrm>
          <a:off x="0" y="1556793"/>
          <a:ext cx="9144000"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a:xfrm>
            <a:off x="0" y="0"/>
            <a:ext cx="9144000" cy="1556792"/>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Yu Gothic Medium"/>
                <a:ea typeface="+mj-ea"/>
                <a:cs typeface="+mj-cs"/>
              </a:rPr>
              <a:t>Duties</a:t>
            </a:r>
            <a:r>
              <a:rPr kumimoji="0" lang="en-US" sz="4400" b="1" i="0" u="none" strike="noStrike" kern="1200" cap="none" spc="0" normalizeH="0" noProof="0" dirty="0" smtClean="0">
                <a:ln>
                  <a:noFill/>
                </a:ln>
                <a:solidFill>
                  <a:schemeClr val="tx1"/>
                </a:solidFill>
                <a:effectLst/>
                <a:uLnTx/>
                <a:uFillTx/>
                <a:latin typeface="Yu Gothic Medium"/>
                <a:ea typeface="+mj-ea"/>
                <a:cs typeface="+mj-cs"/>
              </a:rPr>
              <a:t> of Directors</a:t>
            </a:r>
            <a:endParaRPr kumimoji="0" lang="en-US" sz="4400" b="1" i="0" u="none" strike="noStrike" kern="1200" cap="none" spc="0" normalizeH="0" baseline="0" noProof="0" dirty="0">
              <a:ln>
                <a:noFill/>
              </a:ln>
              <a:solidFill>
                <a:schemeClr val="tx1"/>
              </a:solidFill>
              <a:effectLst/>
              <a:uLnTx/>
              <a:uFillTx/>
              <a:latin typeface="Yu Gothic Medium"/>
              <a:ea typeface="+mj-ea"/>
              <a:cs typeface="+mj-cs"/>
            </a:endParaRPr>
          </a:p>
        </p:txBody>
      </p:sp>
    </p:spTree>
  </p:cSld>
  <p:clrMapOvr>
    <a:masterClrMapping/>
  </p:clrMapOvr>
  <p:transition>
    <p:cover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855661865"/>
              </p:ext>
            </p:extLst>
          </p:nvPr>
        </p:nvGraphicFramePr>
        <p:xfrm>
          <a:off x="0" y="1556792"/>
          <a:ext cx="9144000" cy="5301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0" y="0"/>
            <a:ext cx="9144000" cy="1556792"/>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Yu Gothic Medium"/>
                <a:ea typeface="+mj-ea"/>
                <a:cs typeface="+mj-cs"/>
              </a:rPr>
              <a:t>Liabilities</a:t>
            </a:r>
            <a:r>
              <a:rPr kumimoji="0" lang="en-US" sz="4400" b="1" i="0" u="none" strike="noStrike" kern="1200" cap="none" spc="0" normalizeH="0" noProof="0" dirty="0" smtClean="0">
                <a:ln>
                  <a:noFill/>
                </a:ln>
                <a:solidFill>
                  <a:schemeClr val="tx1"/>
                </a:solidFill>
                <a:effectLst/>
                <a:uLnTx/>
                <a:uFillTx/>
                <a:latin typeface="Yu Gothic Medium"/>
                <a:ea typeface="+mj-ea"/>
                <a:cs typeface="+mj-cs"/>
              </a:rPr>
              <a:t> of Directors</a:t>
            </a:r>
            <a:endParaRPr kumimoji="0" lang="en-US" sz="4400" b="1" i="0" u="none" strike="noStrike" kern="1200" cap="none" spc="0" normalizeH="0" baseline="0" noProof="0" dirty="0">
              <a:ln>
                <a:noFill/>
              </a:ln>
              <a:solidFill>
                <a:schemeClr val="tx1"/>
              </a:solidFill>
              <a:effectLst/>
              <a:uLnTx/>
              <a:uFillTx/>
              <a:latin typeface="Yu Gothic Medium"/>
              <a:ea typeface="+mj-ea"/>
              <a:cs typeface="+mj-cs"/>
            </a:endParaRPr>
          </a:p>
        </p:txBody>
      </p:sp>
    </p:spTree>
  </p:cSld>
  <p:clrMapOvr>
    <a:masterClrMapping/>
  </p:clrMapOvr>
  <p:transition>
    <p:cover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1340768"/>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lvl="0" algn="ctr">
              <a:spcBef>
                <a:spcPct val="0"/>
              </a:spcBef>
            </a:pPr>
            <a:r>
              <a:rPr lang="en-US" sz="4000" b="1" dirty="0" smtClean="0">
                <a:latin typeface="Yu Gothic Medium" panose="020B0500000000000000" pitchFamily="34" charset="-128"/>
                <a:ea typeface="Yu Gothic Medium" panose="020B0500000000000000" pitchFamily="34" charset="-128"/>
              </a:rPr>
              <a:t>DIN AND DIGITAL SIGNATURE(DSC)</a:t>
            </a:r>
            <a:endParaRPr kumimoji="0" lang="en-US" sz="4000" b="1" i="0" u="none" strike="noStrike" kern="1200" cap="none" spc="0" normalizeH="0" baseline="0" noProof="0" dirty="0">
              <a:ln>
                <a:noFill/>
              </a:ln>
              <a:solidFill>
                <a:schemeClr val="tx1"/>
              </a:solidFill>
              <a:effectLst/>
              <a:uLnTx/>
              <a:uFillTx/>
              <a:latin typeface="Yu Gothic Medium" panose="020B0500000000000000" pitchFamily="34" charset="-128"/>
              <a:ea typeface="Yu Gothic Medium" panose="020B0500000000000000" pitchFamily="34" charset="-128"/>
              <a:cs typeface="+mj-cs"/>
            </a:endParaRPr>
          </a:p>
        </p:txBody>
      </p:sp>
      <p:sp>
        <p:nvSpPr>
          <p:cNvPr id="5" name="Content Placeholder 2"/>
          <p:cNvSpPr>
            <a:spLocks noGrp="1"/>
          </p:cNvSpPr>
          <p:nvPr>
            <p:ph type="ctrTitle"/>
          </p:nvPr>
        </p:nvSpPr>
        <p:spPr>
          <a:xfrm>
            <a:off x="0" y="1340767"/>
            <a:ext cx="9144000" cy="5517233"/>
          </a:xfrm>
        </p:spPr>
        <p:txBody>
          <a:bodyPr>
            <a:noAutofit/>
          </a:bodyPr>
          <a:lstStyle/>
          <a:p>
            <a:pPr algn="l">
              <a:buFont typeface="Arial" pitchFamily="34" charset="0"/>
              <a:buChar char="•"/>
            </a:pPr>
            <a:r>
              <a:rPr lang="en-US" sz="2400" dirty="0" smtClean="0">
                <a:latin typeface="Yu Gothic Medium"/>
              </a:rPr>
              <a:t> DIN denotes Director Identification Number</a:t>
            </a:r>
            <a:br>
              <a:rPr lang="en-US" sz="2400" dirty="0" smtClean="0">
                <a:latin typeface="Yu Gothic Medium"/>
              </a:rPr>
            </a:br>
            <a:endParaRPr lang="en-US" sz="2400" dirty="0" smtClean="0">
              <a:latin typeface="Yu Gothic Medium"/>
            </a:endParaRPr>
          </a:p>
          <a:p>
            <a:pPr algn="l">
              <a:buFont typeface="Arial" pitchFamily="34" charset="0"/>
              <a:buChar char="•"/>
            </a:pPr>
            <a:r>
              <a:rPr lang="en-US" sz="2400" dirty="0" smtClean="0">
                <a:latin typeface="Yu Gothic Medium"/>
              </a:rPr>
              <a:t> It </a:t>
            </a:r>
            <a:r>
              <a:rPr lang="en-US" sz="2400" dirty="0">
                <a:latin typeface="Yu Gothic Medium"/>
              </a:rPr>
              <a:t>is an unique Identification Number allotted to an individual who is an existing </a:t>
            </a:r>
            <a:r>
              <a:rPr lang="en-US" sz="2400" dirty="0" smtClean="0">
                <a:latin typeface="Yu Gothic Medium"/>
              </a:rPr>
              <a:t>Director </a:t>
            </a:r>
            <a:r>
              <a:rPr lang="en-US" sz="2400" dirty="0">
                <a:latin typeface="Yu Gothic Medium"/>
              </a:rPr>
              <a:t>of a company or intends to be appointed as </a:t>
            </a:r>
            <a:r>
              <a:rPr lang="en-US" sz="2400" dirty="0" smtClean="0">
                <a:latin typeface="Yu Gothic Medium"/>
              </a:rPr>
              <a:t>Director </a:t>
            </a:r>
            <a:r>
              <a:rPr lang="en-US" sz="2400" dirty="0">
                <a:latin typeface="Yu Gothic Medium"/>
              </a:rPr>
              <a:t>of a company pursuant to </a:t>
            </a:r>
            <a:r>
              <a:rPr lang="en-US" sz="2400" dirty="0" smtClean="0">
                <a:latin typeface="Yu Gothic Medium"/>
              </a:rPr>
              <a:t>Section </a:t>
            </a:r>
            <a:r>
              <a:rPr lang="en-US" sz="2400" dirty="0">
                <a:latin typeface="Yu Gothic Medium"/>
              </a:rPr>
              <a:t>153 &amp; 154 of the Companies Act, </a:t>
            </a:r>
            <a:r>
              <a:rPr lang="en-US" sz="2400" dirty="0" smtClean="0">
                <a:latin typeface="Yu Gothic Medium"/>
              </a:rPr>
              <a:t>2013.</a:t>
            </a:r>
            <a:br>
              <a:rPr lang="en-US" sz="2400" dirty="0" smtClean="0">
                <a:latin typeface="Yu Gothic Medium"/>
              </a:rPr>
            </a:br>
            <a:endParaRPr lang="en-US" sz="2400" dirty="0" smtClean="0">
              <a:latin typeface="Yu Gothic Medium"/>
            </a:endParaRPr>
          </a:p>
          <a:p>
            <a:pPr algn="l">
              <a:buFont typeface="Arial" pitchFamily="34" charset="0"/>
              <a:buChar char="•"/>
            </a:pPr>
            <a:r>
              <a:rPr lang="en-US" sz="2400" dirty="0" smtClean="0">
                <a:latin typeface="Yu Gothic Medium"/>
              </a:rPr>
              <a:t> Every person who is required to be appointed as Director of any company is required to have a DIN &amp; DSC.</a:t>
            </a:r>
          </a:p>
        </p:txBody>
      </p:sp>
    </p:spTree>
  </p:cSld>
  <p:clrMapOvr>
    <a:masterClrMapping/>
  </p:clrMapOvr>
  <p:transition>
    <p:cover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1556792"/>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lvl="0" algn="ctr">
              <a:spcBef>
                <a:spcPct val="0"/>
              </a:spcBef>
            </a:pPr>
            <a:r>
              <a:rPr lang="en-US" sz="4000" b="1" dirty="0" smtClean="0">
                <a:latin typeface="Yu Gothic Medium" panose="020B0500000000000000" pitchFamily="34" charset="-128"/>
                <a:ea typeface="Yu Gothic Medium" panose="020B0500000000000000" pitchFamily="34" charset="-128"/>
              </a:rPr>
              <a:t>DIN AND DIGITAL SIGNATURE(DSC)</a:t>
            </a:r>
            <a:endParaRPr kumimoji="0" lang="en-US" sz="4000" b="1" i="0" u="none" strike="noStrike" kern="1200" cap="none" spc="0" normalizeH="0" baseline="0" noProof="0" dirty="0">
              <a:ln>
                <a:noFill/>
              </a:ln>
              <a:solidFill>
                <a:schemeClr val="tx1"/>
              </a:solidFill>
              <a:effectLst/>
              <a:uLnTx/>
              <a:uFillTx/>
              <a:latin typeface="Yu Gothic Medium" panose="020B0500000000000000" pitchFamily="34" charset="-128"/>
              <a:ea typeface="Yu Gothic Medium" panose="020B0500000000000000" pitchFamily="34" charset="-128"/>
              <a:cs typeface="+mj-cs"/>
            </a:endParaRPr>
          </a:p>
        </p:txBody>
      </p:sp>
      <p:sp>
        <p:nvSpPr>
          <p:cNvPr id="5" name="Content Placeholder 2"/>
          <p:cNvSpPr>
            <a:spLocks noGrp="1"/>
          </p:cNvSpPr>
          <p:nvPr>
            <p:ph type="ctrTitle"/>
          </p:nvPr>
        </p:nvSpPr>
        <p:spPr>
          <a:xfrm>
            <a:off x="0" y="1556793"/>
            <a:ext cx="9144000" cy="5301208"/>
          </a:xfrm>
        </p:spPr>
        <p:txBody>
          <a:bodyPr>
            <a:noAutofit/>
          </a:bodyPr>
          <a:lstStyle/>
          <a:p>
            <a:pPr algn="l"/>
            <a:r>
              <a:rPr lang="en-US" sz="2400" dirty="0" smtClean="0">
                <a:latin typeface="Yu Gothic Medium"/>
              </a:rPr>
              <a:t>- All filings done by the companies under MCA21 e-Governance   programme are required to be filed with the use of Digital Signatures by the person authorized to sign the documents such as Director etc.</a:t>
            </a:r>
            <a:br>
              <a:rPr lang="en-US" sz="2400" dirty="0" smtClean="0">
                <a:latin typeface="Yu Gothic Medium"/>
              </a:rPr>
            </a:br>
            <a:r>
              <a:rPr lang="en-US" sz="2400" dirty="0" smtClean="0">
                <a:latin typeface="Yu Gothic Medium"/>
              </a:rPr>
              <a:t/>
            </a:r>
            <a:br>
              <a:rPr lang="en-US" sz="2400" dirty="0" smtClean="0">
                <a:latin typeface="Yu Gothic Medium"/>
              </a:rPr>
            </a:br>
            <a:r>
              <a:rPr lang="en-US" sz="2400" dirty="0" smtClean="0">
                <a:latin typeface="Yu Gothic Medium"/>
              </a:rPr>
              <a:t>- DIN can be obtained by filing the form with DIN Cell with PAN No. and Address proof along with passport size photograph.</a:t>
            </a:r>
            <a:br>
              <a:rPr lang="en-US" sz="2400" dirty="0" smtClean="0">
                <a:latin typeface="Yu Gothic Medium"/>
              </a:rPr>
            </a:br>
            <a:r>
              <a:rPr lang="en-US" sz="2400" dirty="0" smtClean="0">
                <a:latin typeface="Yu Gothic Medium"/>
              </a:rPr>
              <a:t/>
            </a:r>
            <a:br>
              <a:rPr lang="en-US" sz="2400" dirty="0" smtClean="0">
                <a:latin typeface="Yu Gothic Medium"/>
              </a:rPr>
            </a:br>
            <a:r>
              <a:rPr lang="en-US" sz="2400" dirty="0" smtClean="0">
                <a:latin typeface="Yu Gothic Medium"/>
              </a:rPr>
              <a:t>- By DIN, a person can easily be identified in how much companies, he is a director and in which capacity all over the country including Public, Private or otherwise.</a:t>
            </a:r>
          </a:p>
        </p:txBody>
      </p:sp>
    </p:spTree>
  </p:cSld>
  <p:clrMapOvr>
    <a:masterClrMapping/>
  </p:clrMapOvr>
  <p:transition>
    <p:cover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476672"/>
          <a:ext cx="9144000" cy="3284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3048000" y="-857250"/>
            <a:ext cx="15240000" cy="8572500"/>
          </a:xfrm>
          <a:prstGeom prst="rect">
            <a:avLst/>
          </a:prstGeom>
        </p:spPr>
      </p:pic>
    </p:spTree>
    <p:extLst>
      <p:ext uri="{BB962C8B-B14F-4D97-AF65-F5344CB8AC3E}">
        <p14:creationId xmlns:p14="http://schemas.microsoft.com/office/powerpoint/2010/main" val="2327522116"/>
      </p:ext>
    </p:extLst>
  </p:cSld>
  <p:clrMapOvr>
    <a:masterClrMapping/>
  </p:clrMapOvr>
  <p:transition>
    <p:cover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3048000" y="-857250"/>
            <a:ext cx="15240000" cy="8572500"/>
          </a:xfrm>
          <a:prstGeom prst="rect">
            <a:avLst/>
          </a:prstGeom>
        </p:spPr>
      </p:pic>
    </p:spTree>
    <p:extLst>
      <p:ext uri="{BB962C8B-B14F-4D97-AF65-F5344CB8AC3E}">
        <p14:creationId xmlns:p14="http://schemas.microsoft.com/office/powerpoint/2010/main" val="1377241797"/>
      </p:ext>
    </p:extLst>
  </p:cSld>
  <p:clrMapOvr>
    <a:masterClrMapping/>
  </p:clrMapOvr>
  <p:transition>
    <p:cover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3048000" y="-857250"/>
            <a:ext cx="15240000" cy="8572500"/>
          </a:xfrm>
          <a:prstGeom prst="rect">
            <a:avLst/>
          </a:prstGeom>
        </p:spPr>
      </p:pic>
    </p:spTree>
    <p:extLst>
      <p:ext uri="{BB962C8B-B14F-4D97-AF65-F5344CB8AC3E}">
        <p14:creationId xmlns:p14="http://schemas.microsoft.com/office/powerpoint/2010/main" val="2115547078"/>
      </p:ext>
    </p:extLst>
  </p:cSld>
  <p:clrMapOvr>
    <a:masterClrMapping/>
  </p:clrMapOvr>
  <p:transition>
    <p:cover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80728"/>
            <a:ext cx="5076056" cy="5877273"/>
          </a:xfrm>
        </p:spPr>
        <p:txBody>
          <a:bodyPr>
            <a:normAutofit fontScale="90000"/>
          </a:bodyPr>
          <a:lstStyle/>
          <a:p>
            <a:pPr algn="l">
              <a:lnSpc>
                <a:spcPct val="150000"/>
              </a:lnSpc>
              <a:defRPr/>
            </a:pPr>
            <a:r>
              <a:rPr lang="en-US" sz="2000" b="1" u="sng" dirty="0" smtClean="0">
                <a:latin typeface="Yu Gothic UI Light" panose="020B0300000000000000" pitchFamily="34" charset="-128"/>
                <a:ea typeface="Yu Gothic Medium"/>
                <a:cs typeface="Verdana" panose="020B0604030504040204" pitchFamily="34" charset="0"/>
              </a:rPr>
              <a:t/>
            </a:r>
            <a:br>
              <a:rPr lang="en-US" sz="2000" b="1" u="sng" dirty="0" smtClean="0">
                <a:latin typeface="Yu Gothic UI Light" panose="020B0300000000000000" pitchFamily="34" charset="-128"/>
                <a:ea typeface="Yu Gothic Medium"/>
                <a:cs typeface="Verdana" panose="020B0604030504040204" pitchFamily="34" charset="0"/>
              </a:rPr>
            </a:br>
            <a:r>
              <a:rPr lang="en-US" sz="2000" b="1" u="sng" dirty="0" smtClean="0">
                <a:latin typeface="Yu Gothic UI Light" panose="020B0300000000000000" pitchFamily="34" charset="-128"/>
                <a:ea typeface="Yu Gothic Medium"/>
                <a:cs typeface="Verdana" panose="020B0604030504040204" pitchFamily="34" charset="0"/>
              </a:rPr>
              <a:t>SHARE:</a:t>
            </a:r>
            <a:r>
              <a:rPr lang="en-US" sz="2000" b="1" dirty="0" smtClean="0">
                <a:latin typeface="Yu Gothic UI Light" panose="020B0300000000000000" pitchFamily="34" charset="-128"/>
                <a:ea typeface="Yu Gothic Medium"/>
                <a:cs typeface="Verdana" panose="020B0604030504040204" pitchFamily="34" charset="0"/>
              </a:rPr>
              <a:t> Share is a small unit of share capital of the company. It is “an interest having a money value and made up of diverse rights specified under the articles of association”. </a:t>
            </a:r>
            <a:br>
              <a:rPr lang="en-US" sz="2000" b="1" dirty="0" smtClean="0">
                <a:latin typeface="Yu Gothic UI Light" panose="020B0300000000000000" pitchFamily="34" charset="-128"/>
                <a:ea typeface="Yu Gothic Medium"/>
                <a:cs typeface="Verdana" panose="020B0604030504040204" pitchFamily="34" charset="0"/>
              </a:rPr>
            </a:br>
            <a:r>
              <a:rPr lang="en-US" sz="2000" b="1" dirty="0" smtClean="0">
                <a:latin typeface="Yu Gothic UI Light" panose="020B0300000000000000" pitchFamily="34" charset="-128"/>
                <a:ea typeface="Yu Gothic Medium"/>
                <a:cs typeface="Verdana" panose="020B0604030504040204" pitchFamily="34" charset="0"/>
              </a:rPr>
              <a:t/>
            </a:r>
            <a:br>
              <a:rPr lang="en-US" sz="2000" b="1" dirty="0" smtClean="0">
                <a:latin typeface="Yu Gothic UI Light" panose="020B0300000000000000" pitchFamily="34" charset="-128"/>
                <a:ea typeface="Yu Gothic Medium"/>
                <a:cs typeface="Verdana" panose="020B0604030504040204" pitchFamily="34" charset="0"/>
              </a:rPr>
            </a:br>
            <a:r>
              <a:rPr lang="en-US" sz="2000" b="1" u="sng" dirty="0" smtClean="0">
                <a:latin typeface="Yu Gothic UI Light" panose="020B0300000000000000" pitchFamily="34" charset="-128"/>
                <a:ea typeface="Yu Gothic Medium"/>
                <a:cs typeface="Verdana" panose="020B0604030504040204" pitchFamily="34" charset="0"/>
              </a:rPr>
              <a:t>SHARE CAPITAL</a:t>
            </a:r>
            <a:r>
              <a:rPr lang="en-US" sz="2000" b="1" dirty="0" smtClean="0">
                <a:latin typeface="Yu Gothic UI Light" panose="020B0300000000000000" pitchFamily="34" charset="-128"/>
                <a:ea typeface="Yu Gothic Medium"/>
                <a:cs typeface="Verdana" panose="020B0604030504040204" pitchFamily="34" charset="0"/>
              </a:rPr>
              <a:t>: Share capital means the capital raised by the company by issue of shares. </a:t>
            </a:r>
            <a:br>
              <a:rPr lang="en-US" sz="2000" b="1" dirty="0" smtClean="0">
                <a:latin typeface="Yu Gothic UI Light" panose="020B0300000000000000" pitchFamily="34" charset="-128"/>
                <a:ea typeface="Yu Gothic Medium"/>
                <a:cs typeface="Verdana" panose="020B0604030504040204" pitchFamily="34" charset="0"/>
              </a:rPr>
            </a:br>
            <a:r>
              <a:rPr lang="en-US" sz="2000" b="1" dirty="0" smtClean="0">
                <a:latin typeface="Yu Gothic UI Light" panose="020B0300000000000000" pitchFamily="34" charset="-128"/>
                <a:ea typeface="Yu Gothic Medium"/>
                <a:cs typeface="Verdana" panose="020B0604030504040204" pitchFamily="34" charset="0"/>
              </a:rPr>
              <a:t>    </a:t>
            </a:r>
            <a:br>
              <a:rPr lang="en-US" sz="2000" b="1" dirty="0" smtClean="0">
                <a:latin typeface="Yu Gothic UI Light" panose="020B0300000000000000" pitchFamily="34" charset="-128"/>
                <a:ea typeface="Yu Gothic Medium"/>
                <a:cs typeface="Verdana" panose="020B0604030504040204" pitchFamily="34" charset="0"/>
              </a:rPr>
            </a:br>
            <a:r>
              <a:rPr lang="en-US" sz="2000" b="1" dirty="0" smtClean="0">
                <a:latin typeface="Yu Gothic UI Light" panose="020B0300000000000000" pitchFamily="34" charset="-128"/>
                <a:ea typeface="Yu Gothic Medium"/>
                <a:cs typeface="Verdana" panose="020B0604030504040204" pitchFamily="34" charset="0"/>
              </a:rPr>
              <a:t>Share gives a right to participate in the profits of the company, or a share in the assets when the company is going to be wound up</a:t>
            </a:r>
            <a:r>
              <a:rPr lang="en-US" sz="1800" b="1" dirty="0" smtClean="0">
                <a:latin typeface="Yu Gothic UI Light" panose="020B0300000000000000" pitchFamily="34" charset="-128"/>
                <a:ea typeface="Yu Gothic Medium"/>
                <a:cs typeface="Verdana" panose="020B0604030504040204" pitchFamily="34" charset="0"/>
              </a:rPr>
              <a:t>.</a:t>
            </a:r>
            <a:r>
              <a:rPr lang="en-US" sz="1800" b="1" dirty="0" smtClean="0">
                <a:ea typeface="Yu Gothic Medium"/>
              </a:rPr>
              <a:t/>
            </a:r>
            <a:br>
              <a:rPr lang="en-US" sz="1800" b="1" dirty="0" smtClean="0">
                <a:ea typeface="Yu Gothic Medium"/>
              </a:rPr>
            </a:br>
            <a:r>
              <a:rPr lang="en-US" sz="800" dirty="0" smtClean="0"/>
              <a:t/>
            </a:r>
            <a:br>
              <a:rPr lang="en-US" sz="800" dirty="0" smtClean="0"/>
            </a:br>
            <a:endParaRPr lang="en-IN" sz="800" dirty="0"/>
          </a:p>
        </p:txBody>
      </p:sp>
      <p:sp>
        <p:nvSpPr>
          <p:cNvPr id="4" name="Title 1"/>
          <p:cNvSpPr txBox="1">
            <a:spLocks/>
          </p:cNvSpPr>
          <p:nvPr/>
        </p:nvSpPr>
        <p:spPr>
          <a:xfrm>
            <a:off x="0" y="0"/>
            <a:ext cx="9144000" cy="980728"/>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Yu Gothic Medium"/>
                <a:ea typeface="+mj-ea"/>
                <a:cs typeface="+mj-cs"/>
              </a:rPr>
              <a:t>SHARE CAPITAL</a:t>
            </a:r>
            <a:endParaRPr kumimoji="0" lang="en-US" sz="4400" b="1" i="0" u="none" strike="noStrike" kern="1200" cap="none" spc="0" normalizeH="0" baseline="0" noProof="0" dirty="0">
              <a:ln>
                <a:noFill/>
              </a:ln>
              <a:solidFill>
                <a:schemeClr val="tx1"/>
              </a:solidFill>
              <a:effectLst/>
              <a:uLnTx/>
              <a:uFillTx/>
              <a:latin typeface="Yu Gothic Medium"/>
              <a:ea typeface="+mj-ea"/>
              <a:cs typeface="+mj-cs"/>
            </a:endParaRPr>
          </a:p>
        </p:txBody>
      </p:sp>
      <p:pic>
        <p:nvPicPr>
          <p:cNvPr id="5" name="Picture 4" descr="http://cdn2.hubspot.net/hub/208641/file-345759610-jpg/images/19-an-introduction-to-authorised--issued-share-capit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6233" y="980728"/>
            <a:ext cx="3967767" cy="57332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ransition>
    <p:cover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4" name="Diagram 3"/>
          <p:cNvGraphicFramePr/>
          <p:nvPr/>
        </p:nvGraphicFramePr>
        <p:xfrm>
          <a:off x="0" y="980728"/>
          <a:ext cx="9144000"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0" y="0"/>
            <a:ext cx="9144000" cy="980728"/>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Yu Gothic Medium"/>
                <a:ea typeface="+mj-ea"/>
                <a:cs typeface="+mj-cs"/>
              </a:rPr>
              <a:t>KINDS OF SHARE CAPITAL</a:t>
            </a:r>
            <a:endParaRPr kumimoji="0" lang="en-US" sz="4400" b="1" i="0" u="none" strike="noStrike" kern="1200" cap="none" spc="0" normalizeH="0" baseline="0" noProof="0" dirty="0">
              <a:ln>
                <a:noFill/>
              </a:ln>
              <a:solidFill>
                <a:schemeClr val="tx1"/>
              </a:solidFill>
              <a:effectLst/>
              <a:uLnTx/>
              <a:uFillTx/>
              <a:latin typeface="Yu Gothic Medium"/>
              <a:ea typeface="+mj-ea"/>
              <a:cs typeface="+mj-cs"/>
            </a:endParaRPr>
          </a:p>
        </p:txBody>
      </p:sp>
    </p:spTree>
  </p:cSld>
  <p:clrMapOvr>
    <a:masterClrMapping/>
  </p:clrMapOvr>
  <p:transition>
    <p:cover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80728"/>
            <a:ext cx="9252520" cy="5877271"/>
          </a:xfrm>
        </p:spPr>
        <p:txBody>
          <a:bodyPr/>
          <a:lstStyle/>
          <a:p>
            <a:endParaRPr lang="en-IN" dirty="0"/>
          </a:p>
        </p:txBody>
      </p:sp>
      <p:sp>
        <p:nvSpPr>
          <p:cNvPr id="5" name="Title 1"/>
          <p:cNvSpPr txBox="1">
            <a:spLocks/>
          </p:cNvSpPr>
          <p:nvPr/>
        </p:nvSpPr>
        <p:spPr>
          <a:xfrm>
            <a:off x="0" y="0"/>
            <a:ext cx="9144000" cy="980728"/>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latin typeface="Yu Gothic Medium"/>
                <a:ea typeface="+mj-ea"/>
                <a:cs typeface="+mj-cs"/>
              </a:rPr>
              <a:t>SOURCES OF RAISING CAPITAL</a:t>
            </a:r>
            <a:endParaRPr kumimoji="0" lang="en-US" sz="3600" b="1" i="0" u="none" strike="noStrike" kern="1200" cap="none" spc="0" normalizeH="0" baseline="0" noProof="0" dirty="0">
              <a:ln>
                <a:noFill/>
              </a:ln>
              <a:solidFill>
                <a:schemeClr val="tx1"/>
              </a:solidFill>
              <a:effectLst/>
              <a:uLnTx/>
              <a:uFillTx/>
              <a:latin typeface="Yu Gothic Medium"/>
              <a:ea typeface="+mj-ea"/>
              <a:cs typeface="+mj-cs"/>
            </a:endParaRPr>
          </a:p>
        </p:txBody>
      </p:sp>
      <p:graphicFrame>
        <p:nvGraphicFramePr>
          <p:cNvPr id="6" name="Diagram 5"/>
          <p:cNvGraphicFramePr/>
          <p:nvPr>
            <p:extLst>
              <p:ext uri="{D42A27DB-BD31-4B8C-83A1-F6EECF244321}">
                <p14:modId xmlns:p14="http://schemas.microsoft.com/office/powerpoint/2010/main" val="949766823"/>
              </p:ext>
            </p:extLst>
          </p:nvPr>
        </p:nvGraphicFramePr>
        <p:xfrm>
          <a:off x="755576" y="994362"/>
          <a:ext cx="756675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9459569"/>
      </p:ext>
    </p:extLst>
  </p:cSld>
  <p:clrMapOvr>
    <a:masterClrMapping/>
  </p:clrMapOvr>
  <p:transition>
    <p:cover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3672" b="22711"/>
          <a:stretch/>
        </p:blipFill>
        <p:spPr>
          <a:xfrm>
            <a:off x="0" y="0"/>
            <a:ext cx="9143999" cy="6858000"/>
          </a:xfrm>
          <a:prstGeom prst="rect">
            <a:avLst/>
          </a:prstGeom>
        </p:spPr>
      </p:pic>
    </p:spTree>
    <p:extLst>
      <p:ext uri="{BB962C8B-B14F-4D97-AF65-F5344CB8AC3E}">
        <p14:creationId xmlns:p14="http://schemas.microsoft.com/office/powerpoint/2010/main" val="1362054827"/>
      </p:ext>
    </p:extLst>
  </p:cSld>
  <p:clrMapOvr>
    <a:masterClrMapping/>
  </p:clrMapOvr>
  <p:transition>
    <p:cover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16674723"/>
              </p:ext>
            </p:extLst>
          </p:nvPr>
        </p:nvGraphicFramePr>
        <p:xfrm>
          <a:off x="0" y="764704"/>
          <a:ext cx="9144000" cy="60932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251520" y="188640"/>
            <a:ext cx="9649072" cy="523220"/>
          </a:xfrm>
          <a:prstGeom prst="rect">
            <a:avLst/>
          </a:prstGeom>
        </p:spPr>
        <p:txBody>
          <a:bodyPr wrap="square">
            <a:spAutoFit/>
          </a:bodyPr>
          <a:lstStyle/>
          <a:p>
            <a:r>
              <a:rPr lang="en-IN" sz="2800" b="1" dirty="0">
                <a:solidFill>
                  <a:srgbClr val="333333"/>
                </a:solidFill>
                <a:latin typeface="Yu Gothic Medium" panose="020B0500000000000000" pitchFamily="34" charset="-128"/>
                <a:ea typeface="Yu Gothic Medium" panose="020B0500000000000000" pitchFamily="34" charset="-128"/>
              </a:rPr>
              <a:t>ALLOTMENT OF SECURITIES BY </a:t>
            </a:r>
            <a:r>
              <a:rPr lang="en-IN" sz="2800" b="1" dirty="0" smtClean="0">
                <a:solidFill>
                  <a:srgbClr val="333333"/>
                </a:solidFill>
                <a:latin typeface="Yu Gothic Medium" panose="020B0500000000000000" pitchFamily="34" charset="-128"/>
                <a:ea typeface="Yu Gothic Medium" panose="020B0500000000000000" pitchFamily="34" charset="-128"/>
              </a:rPr>
              <a:t>COMPANY</a:t>
            </a:r>
            <a:endParaRPr lang="en-IN" sz="2800"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4252479699"/>
      </p:ext>
    </p:extLst>
  </p:cSld>
  <p:clrMapOvr>
    <a:masterClrMapping/>
  </p:clrMapOvr>
  <p:transition>
    <p:cover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nvGraphicFramePr>
        <p:xfrm>
          <a:off x="395536" y="1412776"/>
          <a:ext cx="8424936"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0" y="0"/>
            <a:ext cx="9144000" cy="1268760"/>
          </a:xfrm>
          <a:prstGeom prst="rect">
            <a:avLst/>
          </a:prstGeom>
          <a:solidFill>
            <a:srgbClr val="FFFFFF">
              <a:alpha val="80000"/>
            </a:srgbClr>
          </a:solidFill>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smtClean="0">
                <a:latin typeface="Yu Gothic Medium"/>
                <a:ea typeface="+mj-ea"/>
                <a:cs typeface="+mj-cs"/>
              </a:rPr>
              <a:t>STATUTORY REQUIREMENTS OF APPOINTMENT OF A COMPANY SECRETARY</a:t>
            </a:r>
            <a:endParaRPr kumimoji="0" lang="en-US" sz="2800" b="1" i="0" u="none" strike="noStrike" kern="1200" cap="none" spc="0" normalizeH="0" baseline="0" noProof="0" dirty="0">
              <a:ln>
                <a:noFill/>
              </a:ln>
              <a:solidFill>
                <a:schemeClr val="tx1"/>
              </a:solidFill>
              <a:effectLst/>
              <a:uLnTx/>
              <a:uFillTx/>
              <a:latin typeface="Yu Gothic Medium"/>
              <a:ea typeface="+mj-ea"/>
              <a:cs typeface="+mj-cs"/>
            </a:endParaRPr>
          </a:p>
        </p:txBody>
      </p:sp>
    </p:spTree>
  </p:cSld>
  <p:clrMapOvr>
    <a:masterClrMapping/>
  </p:clrMapOvr>
  <p:transition>
    <p:cover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6" y="0"/>
            <a:ext cx="9144000" cy="6858000"/>
          </a:xfrm>
        </p:spPr>
        <p:txBody>
          <a:bodyPr>
            <a:normAutofit/>
          </a:bodyPr>
          <a:lstStyle/>
          <a:p>
            <a:r>
              <a:rPr lang="en-US" sz="5400" dirty="0" smtClean="0"/>
              <a:t>THANK YOU </a:t>
            </a:r>
            <a:r>
              <a:rPr lang="en-US" sz="5400" dirty="0" smtClean="0">
                <a:sym typeface="Wingdings" panose="05000000000000000000" pitchFamily="2" charset="2"/>
              </a:rPr>
              <a:t></a:t>
            </a:r>
            <a:br>
              <a:rPr lang="en-US" sz="5400" dirty="0" smtClean="0">
                <a:sym typeface="Wingdings" panose="05000000000000000000" pitchFamily="2" charset="2"/>
              </a:rPr>
            </a:br>
            <a:r>
              <a:rPr lang="en-US" sz="5400" dirty="0">
                <a:sym typeface="Wingdings" panose="05000000000000000000" pitchFamily="2" charset="2"/>
              </a:rPr>
              <a:t/>
            </a:r>
            <a:br>
              <a:rPr lang="en-US" sz="5400" dirty="0">
                <a:sym typeface="Wingdings" panose="05000000000000000000" pitchFamily="2" charset="2"/>
              </a:rPr>
            </a:br>
            <a:r>
              <a:rPr lang="en-US" sz="5400" dirty="0" smtClean="0">
                <a:sym typeface="Wingdings" panose="05000000000000000000" pitchFamily="2" charset="2"/>
              </a:rPr>
              <a:t/>
            </a:r>
            <a:br>
              <a:rPr lang="en-US" sz="5400" dirty="0" smtClean="0">
                <a:sym typeface="Wingdings" panose="05000000000000000000" pitchFamily="2" charset="2"/>
              </a:rPr>
            </a:br>
            <a:r>
              <a:rPr lang="en-US" sz="5400" dirty="0">
                <a:sym typeface="Wingdings" panose="05000000000000000000" pitchFamily="2" charset="2"/>
              </a:rPr>
              <a:t/>
            </a:r>
            <a:br>
              <a:rPr lang="en-US" sz="5400" dirty="0">
                <a:sym typeface="Wingdings" panose="05000000000000000000" pitchFamily="2" charset="2"/>
              </a:rPr>
            </a:br>
            <a:r>
              <a:rPr lang="en-US" sz="5400" dirty="0" smtClean="0">
                <a:sym typeface="Wingdings" panose="05000000000000000000" pitchFamily="2" charset="2"/>
              </a:rPr>
              <a:t/>
            </a:r>
            <a:br>
              <a:rPr lang="en-US" sz="5400" dirty="0" smtClean="0">
                <a:sym typeface="Wingdings" panose="05000000000000000000" pitchFamily="2" charset="2"/>
              </a:rPr>
            </a:b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3633880319"/>
              </p:ext>
            </p:extLst>
          </p:nvPr>
        </p:nvGraphicFramePr>
        <p:xfrm>
          <a:off x="0" y="5547360"/>
          <a:ext cx="9145456" cy="1310640"/>
        </p:xfrm>
        <a:graphic>
          <a:graphicData uri="http://schemas.openxmlformats.org/drawingml/2006/table">
            <a:tbl>
              <a:tblPr firstRow="1" bandRow="1">
                <a:tableStyleId>{BC89EF96-8CEA-46FF-86C4-4CE0E7609802}</a:tableStyleId>
              </a:tblPr>
              <a:tblGrid>
                <a:gridCol w="4429440"/>
                <a:gridCol w="4716016"/>
              </a:tblGrid>
              <a:tr h="370840">
                <a:tc>
                  <a:txBody>
                    <a:bodyPr/>
                    <a:lstStyle/>
                    <a:p>
                      <a:r>
                        <a:rPr lang="en-US" sz="2000" dirty="0" smtClean="0">
                          <a:sym typeface="Wingdings" panose="05000000000000000000" pitchFamily="2" charset="2"/>
                        </a:rPr>
                        <a:t>CS </a:t>
                      </a:r>
                      <a:r>
                        <a:rPr lang="en-US" sz="2000" dirty="0" err="1" smtClean="0">
                          <a:sym typeface="Wingdings" panose="05000000000000000000" pitchFamily="2" charset="2"/>
                        </a:rPr>
                        <a:t>Dhanraj</a:t>
                      </a:r>
                      <a:r>
                        <a:rPr lang="en-US" sz="2000" dirty="0" smtClean="0">
                          <a:sym typeface="Wingdings" panose="05000000000000000000" pitchFamily="2" charset="2"/>
                        </a:rPr>
                        <a:t> Singh Thakur</a:t>
                      </a:r>
                      <a:br>
                        <a:rPr lang="en-US" sz="2000" dirty="0" smtClean="0">
                          <a:sym typeface="Wingdings" panose="05000000000000000000" pitchFamily="2" charset="2"/>
                        </a:rPr>
                      </a:br>
                      <a:r>
                        <a:rPr lang="en-US" sz="2000" dirty="0" smtClean="0">
                          <a:sym typeface="Wingdings" panose="05000000000000000000" pitchFamily="2" charset="2"/>
                        </a:rPr>
                        <a:t>FCS, M. Com. (P), L.L.B.</a:t>
                      </a:r>
                      <a:br>
                        <a:rPr lang="en-US" sz="2000" dirty="0" smtClean="0">
                          <a:sym typeface="Wingdings" panose="05000000000000000000" pitchFamily="2" charset="2"/>
                        </a:rPr>
                      </a:br>
                      <a:endParaRPr lang="en-IN" sz="2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smtClean="0">
                          <a:sym typeface="Wingdings" panose="05000000000000000000" pitchFamily="2" charset="2"/>
                        </a:rPr>
                        <a:t>Designated Partner</a:t>
                      </a:r>
                      <a:br>
                        <a:rPr lang="en-US" sz="2000" dirty="0" smtClean="0">
                          <a:sym typeface="Wingdings" panose="05000000000000000000" pitchFamily="2" charset="2"/>
                        </a:rPr>
                      </a:br>
                      <a:r>
                        <a:rPr lang="en-US" sz="2000" dirty="0" smtClean="0">
                          <a:sym typeface="Wingdings" panose="05000000000000000000" pitchFamily="2" charset="2"/>
                        </a:rPr>
                        <a:t>Athena Business Advisors (India) LLP</a:t>
                      </a:r>
                      <a:br>
                        <a:rPr lang="en-US" sz="2000" dirty="0" smtClean="0">
                          <a:sym typeface="Wingdings" panose="05000000000000000000" pitchFamily="2" charset="2"/>
                        </a:rPr>
                      </a:br>
                      <a:r>
                        <a:rPr lang="en-US" sz="2000" dirty="0" smtClean="0">
                          <a:sym typeface="Wingdings" panose="05000000000000000000" pitchFamily="2" charset="2"/>
                        </a:rPr>
                        <a:t>147, II Floor, Zone-2, M.P. Nagar, Bhopal-11</a:t>
                      </a:r>
                      <a:br>
                        <a:rPr lang="en-US" sz="2000" dirty="0" smtClean="0">
                          <a:sym typeface="Wingdings" panose="05000000000000000000" pitchFamily="2" charset="2"/>
                        </a:rPr>
                      </a:br>
                      <a:r>
                        <a:rPr lang="en-US" sz="2000" dirty="0" smtClean="0">
                          <a:sym typeface="Wingdings" panose="05000000000000000000" pitchFamily="2" charset="2"/>
                        </a:rPr>
                        <a:t>+91-9074660044</a:t>
                      </a:r>
                      <a:endParaRPr lang="en-IN" sz="2000" dirty="0"/>
                    </a:p>
                  </a:txBody>
                  <a:tcPr>
                    <a:lnL w="12700" cap="flat" cmpd="sng" algn="ctr">
                      <a:solidFill>
                        <a:schemeClr val="tx1"/>
                      </a:solidFill>
                      <a:prstDash val="solid"/>
                      <a:round/>
                      <a:headEnd type="none" w="med" len="med"/>
                      <a:tailEnd type="none" w="med" len="med"/>
                    </a:lnL>
                    <a:lnR w="12700" cmpd="sng">
                      <a:noFill/>
                    </a:lnR>
                    <a:lnT w="12700" cmpd="sng">
                      <a:noFill/>
                    </a:lnT>
                    <a:lnB w="25400" cmpd="sng">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682959134"/>
      </p:ext>
    </p:extLst>
  </p:cSld>
  <p:clrMapOvr>
    <a:masterClrMapping/>
  </p:clrMapOvr>
  <p:transition>
    <p:cover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681</TotalTime>
  <Words>533</Words>
  <Application>Microsoft Office PowerPoint</Application>
  <PresentationFormat>On-screen Show (4:3)</PresentationFormat>
  <Paragraphs>98</Paragraphs>
  <Slides>27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Yu Gothic Medium</vt:lpstr>
      <vt:lpstr>Yu Gothic UI Light</vt:lpstr>
      <vt:lpstr>Agency FB</vt:lpstr>
      <vt:lpstr>Arial</vt:lpstr>
      <vt:lpstr>Calibri</vt:lpstr>
      <vt:lpstr>Cambria</vt:lpstr>
      <vt:lpstr>Verdana</vt:lpstr>
      <vt:lpstr>Wingdings</vt:lpstr>
      <vt:lpstr>Office Theme</vt:lpstr>
      <vt:lpstr>THE COMPANIES ACT, 2013 (Important Provisions)</vt:lpstr>
      <vt:lpstr>WHAT IS A COMPANY???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Section 149- Company to have Board of Directors  Section 150- Manner of Selection of Independent directors and maintenance of databank of independent directors  Section 152- Appointment of Directors  Section 153- Application for allotment of DIN   Section 155- Prohibition to obtain more than one DIN  Section 161- Appointment of additional, alternate and nominee director  Section 164- Disqualification for appointment of directors  Section 165- Number of Directorships </vt:lpstr>
      <vt:lpstr>           </vt:lpstr>
      <vt:lpstr>PowerPoint Presentation</vt:lpstr>
      <vt:lpstr>PowerPoint Presentation</vt:lpstr>
      <vt:lpstr> DIN denotes Director Identification Number   It is an unique Identification Number allotted to an individual who is an existing Director of a company or intends to be appointed as Director of a company pursuant to Section 153 &amp; 154 of the Companies Act, 2013.   Every person who is required to be appointed as Director of any company is required to have a DIN &amp; DSC.</vt:lpstr>
      <vt:lpstr>- All filings done by the companies under MCA21 e-Governance   programme are required to be filed with the use of Digital Signatures by the person authorized to sign the documents such as Director etc.  - DIN can be obtained by filing the form with DIN Cell with PAN No. and Address proof along with passport size photograph.  - By DIN, a person can easily be identified in how much companies, he is a director and in which capacity all over the country including Public, Private or otherwise.</vt:lpstr>
      <vt:lpstr>PowerPoint Presentation</vt:lpstr>
      <vt:lpstr>PowerPoint Presentation</vt:lpstr>
      <vt:lpstr>PowerPoint Presentation</vt:lpstr>
      <vt:lpstr>PowerPoint Presentation</vt:lpstr>
      <vt:lpstr> SHARE: Share is a small unit of share capital of the company. It is “an interest having a money value and made up of diverse rights specified under the articles of association”.   SHARE CAPITAL: Share capital means the capital raised by the company by issue of shares.       Share gives a right to participate in the profits of the company, or a share in the assets when the company is going to be wound up.  </vt:lpstr>
      <vt:lpstr>PowerPoint Presentation</vt:lpstr>
      <vt:lpstr>PowerPoint Presentation</vt:lpstr>
      <vt:lpstr>PowerPoint Presentation</vt:lpstr>
      <vt:lpstr>PowerPoint Presentation</vt:lpstr>
      <vt:lpstr>PowerPoint Presentation</vt:lpstr>
      <vt:lpstr>THANK YOU 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jontypearce</dc:creator>
  <cp:lastModifiedBy>bhanu sharma</cp:lastModifiedBy>
  <cp:revision>82</cp:revision>
  <dcterms:created xsi:type="dcterms:W3CDTF">2012-04-28T17:18:27Z</dcterms:created>
  <dcterms:modified xsi:type="dcterms:W3CDTF">2016-06-16T08:26:49Z</dcterms:modified>
</cp:coreProperties>
</file>